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33" r:id="rId1"/>
  </p:sldMasterIdLst>
  <p:notesMasterIdLst>
    <p:notesMasterId r:id="rId2"/>
  </p:notesMasterIdLst>
  <p:sldIdLst>
    <p:sldId id="256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9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presProps" Target="presProps.xml"  /><Relationship Id="rId5" Type="http://schemas.openxmlformats.org/officeDocument/2006/relationships/viewProps" Target="viewProps.xml"  /><Relationship Id="rId6" Type="http://schemas.openxmlformats.org/officeDocument/2006/relationships/theme" Target="theme/theme1.xml"  /><Relationship Id="rId7" Type="http://schemas.openxmlformats.org/officeDocument/2006/relationships/tableStyles" Target="tableStyles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2020-05-06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1" Type="http://schemas.openxmlformats.org/officeDocument/2006/relationships/slide" Target="../slides/slide1.xml"  /><Relationship Id="rId2" Type="http://schemas.openxmlformats.org/officeDocument/2006/relationships/notesMaster" Target="../notesMasters/notesMaster1.xml"  /></Relationships>
</file>

<file path=ppt/notesSlides/notesSlide1.xml><?xml version="1.0" encoding="utf-8"?>
<p:notes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 idx="0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1EA117DA-B650-4ECB-9813-1692D8509FDE}" type="slidenum">
              <a:rPr lang="en-US" altLang="en-US"/>
              <a:pPr lvl="0">
                <a:defRPr lang="ko-KR" altLang="en-US"/>
              </a:pPr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914399" y="2130425"/>
            <a:ext cx="10363198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828799" y="3886200"/>
            <a:ext cx="85343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0A130E-E3B8-4EBE-931F-81B26B8448A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0C6A38-4290-41DD-B95C-4155372FD4A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53836A-82A3-4C8B-9D31-CD724F3673ED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EBAF6-36D0-4DD8-B695-D4C1B37E35D6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963083" y="4406900"/>
            <a:ext cx="103631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963083" y="2906713"/>
            <a:ext cx="103631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728D28-603B-4EFC-80F8-17E5E9107035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609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97599" y="1600200"/>
            <a:ext cx="53847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A1F4E-0809-4239-8034-C38E431DAF92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DA496-7307-4E8B-88DE-CB97B48BAB6F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608037" y="1643063"/>
            <a:ext cx="109727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r>
              <a:rPr lang="ko-KR" altLang="en-US" smtClean="0"/>
              <a:t>표를 추가하려면 아이콘을 클릭하십시오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721E90-850C-410B-8B89-8394F580CFDA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609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6197599" y="160020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608037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96036" y="3984220"/>
            <a:ext cx="53847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2389716" y="4800600"/>
            <a:ext cx="73151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2389716" y="612775"/>
            <a:ext cx="73151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2389716" y="5367338"/>
            <a:ext cx="73151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ko-KR" altLang="en-US" smtClean="0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E7E28-9336-4363-8674-B91477D8F243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12192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48888-F454-4AD2-BA62-3AF29D9807C0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>
          <a:xfrm>
            <a:off x="2857477" y="2214563"/>
            <a:ext cx="6477021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/>
            <a:r>
              <a:rPr lang="ko-KR" altLang="en-US" smtClean="0"/>
              <a:t>첫째 목차</a:t>
            </a:r>
            <a:endParaRPr lang="ko-KR" altLang="en-US"/>
          </a:p>
          <a:p>
            <a:pPr lvl="0"/>
            <a:r>
              <a:rPr lang="ko-KR" altLang="en-US" smtClean="0"/>
              <a:t>둘째 목차</a:t>
            </a:r>
            <a:endParaRPr lang="ko-KR" altLang="en-US"/>
          </a:p>
          <a:p>
            <a:pPr lvl="0"/>
            <a:r>
              <a:rPr lang="ko-KR" altLang="en-US" smtClean="0"/>
              <a:t>셋째 목차</a:t>
            </a:r>
            <a:endParaRPr lang="ko-KR" altLang="en-US"/>
          </a:p>
          <a:p>
            <a:pPr lvl="0"/>
            <a:r>
              <a:rPr lang="ko-KR" altLang="en-US" smtClean="0"/>
              <a:t>넷째 목차</a:t>
            </a:r>
            <a:endParaRPr lang="ko-KR" altLang="en-US"/>
          </a:p>
          <a:p>
            <a:pPr lvl="0"/>
            <a:r>
              <a:rPr lang="ko-KR" altLang="en-US" smtClean="0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FEC12-A4C9-4837-AF94-AD867782C04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8839199" y="274638"/>
            <a:ext cx="2743199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8026399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F84A3-4F29-4053-ACFD-1BAF2D3F140C}" type="datetime1">
              <a:rPr lang="ko-KR" altLang="en-US" smtClean="0"/>
              <a:pPr/>
              <a:t>2009-12-07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2CD3B-FDDF-4998-970C-76E6E0BEC65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1_구역 머리글" preserve="1" userDrawn="1">
  <p:cSld name="1_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직사각형 31"/>
          <p:cNvSpPr/>
          <p:nvPr userDrawn="1"/>
        </p:nvSpPr>
        <p:spPr>
          <a:xfrm>
            <a:off x="0" y="0"/>
            <a:ext cx="1930331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 lang="ko-KR" altLang="en-US"/>
            </a:pPr>
            <a:endParaRPr lang="ko-KR" altLang="en-US"/>
          </a:p>
        </p:txBody>
      </p:sp>
      <p:grpSp>
        <p:nvGrpSpPr>
          <p:cNvPr id="33" name="그룹 32"/>
          <p:cNvGrpSpPr/>
          <p:nvPr userDrawn="1"/>
        </p:nvGrpSpPr>
        <p:grpSpPr>
          <a:xfrm rot="0">
            <a:off x="0" y="544593"/>
            <a:ext cx="1930332" cy="1930331"/>
            <a:chOff x="0" y="408446"/>
            <a:chExt cx="2398046" cy="2398044"/>
          </a:xfrm>
        </p:grpSpPr>
        <p:sp>
          <p:nvSpPr>
            <p:cNvPr id="34" name="타원 33"/>
            <p:cNvSpPr/>
            <p:nvPr userDrawn="1"/>
          </p:nvSpPr>
          <p:spPr>
            <a:xfrm>
              <a:off x="179512" y="1210154"/>
              <a:ext cx="794628" cy="794628"/>
            </a:xfrm>
            <a:prstGeom prst="ellipse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5" name="타원 34"/>
            <p:cNvSpPr/>
            <p:nvPr userDrawn="1"/>
          </p:nvSpPr>
          <p:spPr>
            <a:xfrm>
              <a:off x="179512" y="1024665"/>
              <a:ext cx="1165606" cy="1165606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6" name="자유형 5"/>
            <p:cNvSpPr/>
            <p:nvPr userDrawn="1"/>
          </p:nvSpPr>
          <p:spPr>
            <a:xfrm rot="16200000">
              <a:off x="599513" y="1007957"/>
              <a:ext cx="2398044" cy="1199022"/>
            </a:xfrm>
            <a:custGeom>
              <a:avLst/>
              <a:gdLst>
                <a:gd name="T0" fmla="*/ 4842 w 4844"/>
                <a:gd name="T1" fmla="*/ 2360 h 2422"/>
                <a:gd name="T2" fmla="*/ 4830 w 4844"/>
                <a:gd name="T3" fmla="*/ 2174 h 2422"/>
                <a:gd name="T4" fmla="*/ 4806 w 4844"/>
                <a:gd name="T5" fmla="*/ 1994 h 2422"/>
                <a:gd name="T6" fmla="*/ 4766 w 4844"/>
                <a:gd name="T7" fmla="*/ 1816 h 2422"/>
                <a:gd name="T8" fmla="*/ 4716 w 4844"/>
                <a:gd name="T9" fmla="*/ 1646 h 2422"/>
                <a:gd name="T10" fmla="*/ 4652 w 4844"/>
                <a:gd name="T11" fmla="*/ 1480 h 2422"/>
                <a:gd name="T12" fmla="*/ 4578 w 4844"/>
                <a:gd name="T13" fmla="*/ 1320 h 2422"/>
                <a:gd name="T14" fmla="*/ 4492 w 4844"/>
                <a:gd name="T15" fmla="*/ 1166 h 2422"/>
                <a:gd name="T16" fmla="*/ 4396 w 4844"/>
                <a:gd name="T17" fmla="*/ 1020 h 2422"/>
                <a:gd name="T18" fmla="*/ 4290 w 4844"/>
                <a:gd name="T19" fmla="*/ 882 h 2422"/>
                <a:gd name="T20" fmla="*/ 4174 w 4844"/>
                <a:gd name="T21" fmla="*/ 752 h 2422"/>
                <a:gd name="T22" fmla="*/ 4050 w 4844"/>
                <a:gd name="T23" fmla="*/ 630 h 2422"/>
                <a:gd name="T24" fmla="*/ 3916 w 4844"/>
                <a:gd name="T25" fmla="*/ 518 h 2422"/>
                <a:gd name="T26" fmla="*/ 3776 w 4844"/>
                <a:gd name="T27" fmla="*/ 414 h 2422"/>
                <a:gd name="T28" fmla="*/ 3628 w 4844"/>
                <a:gd name="T29" fmla="*/ 322 h 2422"/>
                <a:gd name="T30" fmla="*/ 3472 w 4844"/>
                <a:gd name="T31" fmla="*/ 240 h 2422"/>
                <a:gd name="T32" fmla="*/ 3310 w 4844"/>
                <a:gd name="T33" fmla="*/ 168 h 2422"/>
                <a:gd name="T34" fmla="*/ 3142 w 4844"/>
                <a:gd name="T35" fmla="*/ 110 h 2422"/>
                <a:gd name="T36" fmla="*/ 2968 w 4844"/>
                <a:gd name="T37" fmla="*/ 62 h 2422"/>
                <a:gd name="T38" fmla="*/ 2790 w 4844"/>
                <a:gd name="T39" fmla="*/ 28 h 2422"/>
                <a:gd name="T40" fmla="*/ 2608 w 4844"/>
                <a:gd name="T41" fmla="*/ 8 h 2422"/>
                <a:gd name="T42" fmla="*/ 2422 w 4844"/>
                <a:gd name="T43" fmla="*/ 0 h 2422"/>
                <a:gd name="T44" fmla="*/ 2298 w 4844"/>
                <a:gd name="T45" fmla="*/ 4 h 2422"/>
                <a:gd name="T46" fmla="*/ 2114 w 4844"/>
                <a:gd name="T47" fmla="*/ 20 h 2422"/>
                <a:gd name="T48" fmla="*/ 1934 w 4844"/>
                <a:gd name="T49" fmla="*/ 50 h 2422"/>
                <a:gd name="T50" fmla="*/ 1760 w 4844"/>
                <a:gd name="T51" fmla="*/ 92 h 2422"/>
                <a:gd name="T52" fmla="*/ 1590 w 4844"/>
                <a:gd name="T53" fmla="*/ 148 h 2422"/>
                <a:gd name="T54" fmla="*/ 1426 w 4844"/>
                <a:gd name="T55" fmla="*/ 214 h 2422"/>
                <a:gd name="T56" fmla="*/ 1268 w 4844"/>
                <a:gd name="T57" fmla="*/ 294 h 2422"/>
                <a:gd name="T58" fmla="*/ 1118 w 4844"/>
                <a:gd name="T59" fmla="*/ 382 h 2422"/>
                <a:gd name="T60" fmla="*/ 974 w 4844"/>
                <a:gd name="T61" fmla="*/ 482 h 2422"/>
                <a:gd name="T62" fmla="*/ 838 w 4844"/>
                <a:gd name="T63" fmla="*/ 592 h 2422"/>
                <a:gd name="T64" fmla="*/ 710 w 4844"/>
                <a:gd name="T65" fmla="*/ 710 h 2422"/>
                <a:gd name="T66" fmla="*/ 592 w 4844"/>
                <a:gd name="T67" fmla="*/ 838 h 2422"/>
                <a:gd name="T68" fmla="*/ 482 w 4844"/>
                <a:gd name="T69" fmla="*/ 974 h 2422"/>
                <a:gd name="T70" fmla="*/ 382 w 4844"/>
                <a:gd name="T71" fmla="*/ 1118 h 2422"/>
                <a:gd name="T72" fmla="*/ 294 w 4844"/>
                <a:gd name="T73" fmla="*/ 1268 h 2422"/>
                <a:gd name="T74" fmla="*/ 214 w 4844"/>
                <a:gd name="T75" fmla="*/ 1426 h 2422"/>
                <a:gd name="T76" fmla="*/ 148 w 4844"/>
                <a:gd name="T77" fmla="*/ 1590 h 2422"/>
                <a:gd name="T78" fmla="*/ 92 w 4844"/>
                <a:gd name="T79" fmla="*/ 1760 h 2422"/>
                <a:gd name="T80" fmla="*/ 50 w 4844"/>
                <a:gd name="T81" fmla="*/ 1934 h 2422"/>
                <a:gd name="T82" fmla="*/ 20 w 4844"/>
                <a:gd name="T83" fmla="*/ 2114 h 2422"/>
                <a:gd name="T84" fmla="*/ 4 w 4844"/>
                <a:gd name="T85" fmla="*/ 2298 h 24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844" h="2422">
                  <a:moveTo>
                    <a:pt x="4844" y="2422"/>
                  </a:moveTo>
                  <a:lnTo>
                    <a:pt x="4844" y="2422"/>
                  </a:lnTo>
                  <a:lnTo>
                    <a:pt x="4842" y="2360"/>
                  </a:lnTo>
                  <a:lnTo>
                    <a:pt x="4840" y="2298"/>
                  </a:lnTo>
                  <a:lnTo>
                    <a:pt x="4836" y="2236"/>
                  </a:lnTo>
                  <a:lnTo>
                    <a:pt x="4830" y="2174"/>
                  </a:lnTo>
                  <a:lnTo>
                    <a:pt x="4824" y="2114"/>
                  </a:lnTo>
                  <a:lnTo>
                    <a:pt x="4816" y="2054"/>
                  </a:lnTo>
                  <a:lnTo>
                    <a:pt x="4806" y="1994"/>
                  </a:lnTo>
                  <a:lnTo>
                    <a:pt x="4794" y="1934"/>
                  </a:lnTo>
                  <a:lnTo>
                    <a:pt x="4782" y="1876"/>
                  </a:lnTo>
                  <a:lnTo>
                    <a:pt x="4766" y="1816"/>
                  </a:lnTo>
                  <a:lnTo>
                    <a:pt x="4752" y="1760"/>
                  </a:lnTo>
                  <a:lnTo>
                    <a:pt x="4734" y="1702"/>
                  </a:lnTo>
                  <a:lnTo>
                    <a:pt x="4716" y="1646"/>
                  </a:lnTo>
                  <a:lnTo>
                    <a:pt x="4696" y="1590"/>
                  </a:lnTo>
                  <a:lnTo>
                    <a:pt x="4676" y="1534"/>
                  </a:lnTo>
                  <a:lnTo>
                    <a:pt x="4652" y="1480"/>
                  </a:lnTo>
                  <a:lnTo>
                    <a:pt x="4630" y="1426"/>
                  </a:lnTo>
                  <a:lnTo>
                    <a:pt x="4604" y="1372"/>
                  </a:lnTo>
                  <a:lnTo>
                    <a:pt x="4578" y="1320"/>
                  </a:lnTo>
                  <a:lnTo>
                    <a:pt x="4550" y="1268"/>
                  </a:lnTo>
                  <a:lnTo>
                    <a:pt x="4522" y="1216"/>
                  </a:lnTo>
                  <a:lnTo>
                    <a:pt x="4492" y="1166"/>
                  </a:lnTo>
                  <a:lnTo>
                    <a:pt x="4462" y="1118"/>
                  </a:lnTo>
                  <a:lnTo>
                    <a:pt x="4430" y="1068"/>
                  </a:lnTo>
                  <a:lnTo>
                    <a:pt x="4396" y="1020"/>
                  </a:lnTo>
                  <a:lnTo>
                    <a:pt x="4362" y="974"/>
                  </a:lnTo>
                  <a:lnTo>
                    <a:pt x="4326" y="928"/>
                  </a:lnTo>
                  <a:lnTo>
                    <a:pt x="4290" y="882"/>
                  </a:lnTo>
                  <a:lnTo>
                    <a:pt x="4252" y="838"/>
                  </a:lnTo>
                  <a:lnTo>
                    <a:pt x="4214" y="794"/>
                  </a:lnTo>
                  <a:lnTo>
                    <a:pt x="4174" y="752"/>
                  </a:lnTo>
                  <a:lnTo>
                    <a:pt x="4134" y="710"/>
                  </a:lnTo>
                  <a:lnTo>
                    <a:pt x="4092" y="670"/>
                  </a:lnTo>
                  <a:lnTo>
                    <a:pt x="4050" y="630"/>
                  </a:lnTo>
                  <a:lnTo>
                    <a:pt x="4006" y="592"/>
                  </a:lnTo>
                  <a:lnTo>
                    <a:pt x="3962" y="554"/>
                  </a:lnTo>
                  <a:lnTo>
                    <a:pt x="3916" y="518"/>
                  </a:lnTo>
                  <a:lnTo>
                    <a:pt x="3870" y="482"/>
                  </a:lnTo>
                  <a:lnTo>
                    <a:pt x="3824" y="448"/>
                  </a:lnTo>
                  <a:lnTo>
                    <a:pt x="3776" y="414"/>
                  </a:lnTo>
                  <a:lnTo>
                    <a:pt x="3726" y="382"/>
                  </a:lnTo>
                  <a:lnTo>
                    <a:pt x="3678" y="352"/>
                  </a:lnTo>
                  <a:lnTo>
                    <a:pt x="3628" y="322"/>
                  </a:lnTo>
                  <a:lnTo>
                    <a:pt x="3576" y="294"/>
                  </a:lnTo>
                  <a:lnTo>
                    <a:pt x="3524" y="266"/>
                  </a:lnTo>
                  <a:lnTo>
                    <a:pt x="3472" y="240"/>
                  </a:lnTo>
                  <a:lnTo>
                    <a:pt x="3418" y="214"/>
                  </a:lnTo>
                  <a:lnTo>
                    <a:pt x="3364" y="192"/>
                  </a:lnTo>
                  <a:lnTo>
                    <a:pt x="3310" y="168"/>
                  </a:lnTo>
                  <a:lnTo>
                    <a:pt x="3254" y="148"/>
                  </a:lnTo>
                  <a:lnTo>
                    <a:pt x="3198" y="128"/>
                  </a:lnTo>
                  <a:lnTo>
                    <a:pt x="3142" y="110"/>
                  </a:lnTo>
                  <a:lnTo>
                    <a:pt x="3084" y="92"/>
                  </a:lnTo>
                  <a:lnTo>
                    <a:pt x="3028" y="78"/>
                  </a:lnTo>
                  <a:lnTo>
                    <a:pt x="2968" y="62"/>
                  </a:lnTo>
                  <a:lnTo>
                    <a:pt x="2910" y="50"/>
                  </a:lnTo>
                  <a:lnTo>
                    <a:pt x="2850" y="38"/>
                  </a:lnTo>
                  <a:lnTo>
                    <a:pt x="2790" y="28"/>
                  </a:lnTo>
                  <a:lnTo>
                    <a:pt x="2730" y="20"/>
                  </a:lnTo>
                  <a:lnTo>
                    <a:pt x="2670" y="14"/>
                  </a:lnTo>
                  <a:lnTo>
                    <a:pt x="2608" y="8"/>
                  </a:lnTo>
                  <a:lnTo>
                    <a:pt x="2546" y="4"/>
                  </a:lnTo>
                  <a:lnTo>
                    <a:pt x="2484" y="2"/>
                  </a:lnTo>
                  <a:lnTo>
                    <a:pt x="2422" y="0"/>
                  </a:lnTo>
                  <a:lnTo>
                    <a:pt x="2422" y="0"/>
                  </a:lnTo>
                  <a:lnTo>
                    <a:pt x="2360" y="2"/>
                  </a:lnTo>
                  <a:lnTo>
                    <a:pt x="2298" y="4"/>
                  </a:lnTo>
                  <a:lnTo>
                    <a:pt x="2236" y="8"/>
                  </a:lnTo>
                  <a:lnTo>
                    <a:pt x="2174" y="14"/>
                  </a:lnTo>
                  <a:lnTo>
                    <a:pt x="2114" y="20"/>
                  </a:lnTo>
                  <a:lnTo>
                    <a:pt x="2054" y="28"/>
                  </a:lnTo>
                  <a:lnTo>
                    <a:pt x="1994" y="38"/>
                  </a:lnTo>
                  <a:lnTo>
                    <a:pt x="1934" y="50"/>
                  </a:lnTo>
                  <a:lnTo>
                    <a:pt x="1876" y="62"/>
                  </a:lnTo>
                  <a:lnTo>
                    <a:pt x="1816" y="78"/>
                  </a:lnTo>
                  <a:lnTo>
                    <a:pt x="1760" y="92"/>
                  </a:lnTo>
                  <a:lnTo>
                    <a:pt x="1702" y="110"/>
                  </a:lnTo>
                  <a:lnTo>
                    <a:pt x="1646" y="128"/>
                  </a:lnTo>
                  <a:lnTo>
                    <a:pt x="1590" y="148"/>
                  </a:lnTo>
                  <a:lnTo>
                    <a:pt x="1534" y="168"/>
                  </a:lnTo>
                  <a:lnTo>
                    <a:pt x="1480" y="192"/>
                  </a:lnTo>
                  <a:lnTo>
                    <a:pt x="1426" y="214"/>
                  </a:lnTo>
                  <a:lnTo>
                    <a:pt x="1372" y="240"/>
                  </a:lnTo>
                  <a:lnTo>
                    <a:pt x="1320" y="266"/>
                  </a:lnTo>
                  <a:lnTo>
                    <a:pt x="1268" y="294"/>
                  </a:lnTo>
                  <a:lnTo>
                    <a:pt x="1216" y="322"/>
                  </a:lnTo>
                  <a:lnTo>
                    <a:pt x="1166" y="352"/>
                  </a:lnTo>
                  <a:lnTo>
                    <a:pt x="1118" y="382"/>
                  </a:lnTo>
                  <a:lnTo>
                    <a:pt x="1068" y="414"/>
                  </a:lnTo>
                  <a:lnTo>
                    <a:pt x="1020" y="448"/>
                  </a:lnTo>
                  <a:lnTo>
                    <a:pt x="974" y="482"/>
                  </a:lnTo>
                  <a:lnTo>
                    <a:pt x="928" y="518"/>
                  </a:lnTo>
                  <a:lnTo>
                    <a:pt x="882" y="554"/>
                  </a:lnTo>
                  <a:lnTo>
                    <a:pt x="838" y="592"/>
                  </a:lnTo>
                  <a:lnTo>
                    <a:pt x="794" y="630"/>
                  </a:lnTo>
                  <a:lnTo>
                    <a:pt x="752" y="670"/>
                  </a:lnTo>
                  <a:lnTo>
                    <a:pt x="710" y="710"/>
                  </a:lnTo>
                  <a:lnTo>
                    <a:pt x="670" y="752"/>
                  </a:lnTo>
                  <a:lnTo>
                    <a:pt x="630" y="794"/>
                  </a:lnTo>
                  <a:lnTo>
                    <a:pt x="592" y="838"/>
                  </a:lnTo>
                  <a:lnTo>
                    <a:pt x="554" y="882"/>
                  </a:lnTo>
                  <a:lnTo>
                    <a:pt x="518" y="928"/>
                  </a:lnTo>
                  <a:lnTo>
                    <a:pt x="482" y="974"/>
                  </a:lnTo>
                  <a:lnTo>
                    <a:pt x="448" y="1020"/>
                  </a:lnTo>
                  <a:lnTo>
                    <a:pt x="414" y="1068"/>
                  </a:lnTo>
                  <a:lnTo>
                    <a:pt x="382" y="1118"/>
                  </a:lnTo>
                  <a:lnTo>
                    <a:pt x="352" y="1166"/>
                  </a:lnTo>
                  <a:lnTo>
                    <a:pt x="322" y="1216"/>
                  </a:lnTo>
                  <a:lnTo>
                    <a:pt x="294" y="1268"/>
                  </a:lnTo>
                  <a:lnTo>
                    <a:pt x="266" y="1320"/>
                  </a:lnTo>
                  <a:lnTo>
                    <a:pt x="240" y="1372"/>
                  </a:lnTo>
                  <a:lnTo>
                    <a:pt x="214" y="1426"/>
                  </a:lnTo>
                  <a:lnTo>
                    <a:pt x="192" y="1480"/>
                  </a:lnTo>
                  <a:lnTo>
                    <a:pt x="168" y="1534"/>
                  </a:lnTo>
                  <a:lnTo>
                    <a:pt x="148" y="1590"/>
                  </a:lnTo>
                  <a:lnTo>
                    <a:pt x="128" y="1646"/>
                  </a:lnTo>
                  <a:lnTo>
                    <a:pt x="110" y="1702"/>
                  </a:lnTo>
                  <a:lnTo>
                    <a:pt x="92" y="1760"/>
                  </a:lnTo>
                  <a:lnTo>
                    <a:pt x="78" y="1816"/>
                  </a:lnTo>
                  <a:lnTo>
                    <a:pt x="62" y="1876"/>
                  </a:lnTo>
                  <a:lnTo>
                    <a:pt x="50" y="1934"/>
                  </a:lnTo>
                  <a:lnTo>
                    <a:pt x="38" y="1994"/>
                  </a:lnTo>
                  <a:lnTo>
                    <a:pt x="28" y="2054"/>
                  </a:lnTo>
                  <a:lnTo>
                    <a:pt x="20" y="2114"/>
                  </a:lnTo>
                  <a:lnTo>
                    <a:pt x="14" y="2174"/>
                  </a:lnTo>
                  <a:lnTo>
                    <a:pt x="8" y="2236"/>
                  </a:lnTo>
                  <a:lnTo>
                    <a:pt x="4" y="2298"/>
                  </a:lnTo>
                  <a:lnTo>
                    <a:pt x="2" y="2360"/>
                  </a:lnTo>
                  <a:lnTo>
                    <a:pt x="0" y="2422"/>
                  </a:lnTo>
                </a:path>
              </a:pathLst>
            </a:cu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lvl="0" algn="ctr">
                <a:defRPr lang="ko-KR" altLang="en-US"/>
              </a:pPr>
              <a:endParaRPr lang="ko-KR" altLang="en-US">
                <a:solidFill>
                  <a:schemeClr val="lt1"/>
                </a:solidFill>
              </a:endParaRPr>
            </a:p>
          </p:txBody>
        </p:sp>
        <p:cxnSp>
          <p:nvCxnSpPr>
            <p:cNvPr id="37" name="직선 연결선 36"/>
            <p:cNvCxnSpPr/>
            <p:nvPr userDrawn="1"/>
          </p:nvCxnSpPr>
          <p:spPr>
            <a:xfrm>
              <a:off x="0" y="1607468"/>
              <a:ext cx="2396067" cy="0"/>
            </a:xfrm>
            <a:prstGeom prst="lin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38" name="타원 37"/>
            <p:cNvSpPr/>
            <p:nvPr userDrawn="1"/>
          </p:nvSpPr>
          <p:spPr>
            <a:xfrm flipH="1">
              <a:off x="134433" y="1562389"/>
              <a:ext cx="90158" cy="9015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39" name="제목 1"/>
          <p:cNvSpPr>
            <a:spLocks noGrp="1"/>
          </p:cNvSpPr>
          <p:nvPr>
            <p:ph type="title" idx="0"/>
          </p:nvPr>
        </p:nvSpPr>
        <p:spPr>
          <a:xfrm>
            <a:off x="3197394" y="274637"/>
            <a:ext cx="8385005" cy="1143000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40" name="날짜 개체 틀 3"/>
          <p:cNvSpPr>
            <a:spLocks noGrp="1"/>
          </p:cNvSpPr>
          <p:nvPr>
            <p:ph type="dt" sz="half" idx="10"/>
          </p:nvPr>
        </p:nvSpPr>
        <p:spPr>
          <a:xfrm>
            <a:off x="609600" y="6356349"/>
            <a:ext cx="2844800" cy="36512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956FEC12-A4C9-4837-AF94-AD867782C04C}" type="datetime1">
              <a:rPr lang="ko-KR" altLang="en-US"/>
              <a:pPr>
                <a:defRPr lang="ko-KR" altLang="en-US"/>
              </a:pPr>
              <a:t>2020-05-06</a:t>
            </a:fld>
            <a:endParaRPr lang="ko-KR" altLang="en-US"/>
          </a:p>
        </p:txBody>
      </p:sp>
      <p:sp>
        <p:nvSpPr>
          <p:cNvPr id="41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4165600" y="6356349"/>
            <a:ext cx="3860800" cy="36512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2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8737600" y="6356349"/>
            <a:ext cx="2844800" cy="36512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43" name="텍스트 개체 틀 2"/>
          <p:cNvSpPr>
            <a:spLocks noGrp="1"/>
          </p:cNvSpPr>
          <p:nvPr>
            <p:ph type="body" idx="1"/>
          </p:nvPr>
        </p:nvSpPr>
        <p:spPr>
          <a:xfrm>
            <a:off x="152989" y="616126"/>
            <a:ext cx="1836378" cy="9056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slideLayout" Target="../slideLayouts/slideLayout13.xml"  /><Relationship Id="rId14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599" y="274638"/>
            <a:ext cx="10972798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599" y="1600200"/>
            <a:ext cx="10972798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D422D86A-5F52-4165-8473-F1B836277586}" type="datetime1">
              <a:rPr lang="ko-KR" altLang="en-US"/>
              <a:pPr lvl="0">
                <a:defRPr/>
              </a:pPr>
              <a:t>2020-05-06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599" y="6356350"/>
            <a:ext cx="3860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599" y="63563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  <p:sldLayoutId id="2147483730" r:id="rId13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notesSlide" Target="../notesSlides/notesSlide1.xml"  /><Relationship Id="rId2" Type="http://schemas.openxmlformats.org/officeDocument/2006/relationships/slideLayout" Target="../slideLayouts/slideLayout13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자유형 417"/>
          <p:cNvSpPr/>
          <p:nvPr/>
        </p:nvSpPr>
        <p:spPr>
          <a:xfrm>
            <a:off x="2616140" y="2021991"/>
            <a:ext cx="4368467" cy="2891349"/>
          </a:xfrm>
          <a:custGeom>
            <a:avLst/>
            <a:gdLst/>
            <a:cxnLst>
              <a:cxn ang="0">
                <a:pos x="658" y="1532"/>
              </a:cxn>
              <a:cxn ang="0">
                <a:pos x="190" y="1557"/>
              </a:cxn>
              <a:cxn ang="0">
                <a:pos x="64" y="2121"/>
              </a:cxn>
              <a:cxn ang="0">
                <a:pos x="624" y="2330"/>
              </a:cxn>
              <a:cxn ang="0">
                <a:pos x="747" y="2980"/>
              </a:cxn>
              <a:cxn ang="0">
                <a:pos x="1183" y="2964"/>
              </a:cxn>
              <a:cxn ang="0">
                <a:pos x="1361" y="2398"/>
              </a:cxn>
              <a:cxn ang="0">
                <a:pos x="1304" y="1957"/>
              </a:cxn>
              <a:cxn ang="0">
                <a:pos x="1325" y="1872"/>
              </a:cxn>
              <a:cxn ang="0">
                <a:pos x="1775" y="1861"/>
              </a:cxn>
              <a:cxn ang="0">
                <a:pos x="1564" y="1624"/>
              </a:cxn>
              <a:cxn ang="0">
                <a:pos x="2069" y="1868"/>
              </a:cxn>
              <a:cxn ang="0">
                <a:pos x="2380" y="1916"/>
              </a:cxn>
              <a:cxn ang="0">
                <a:pos x="2693" y="2177"/>
              </a:cxn>
              <a:cxn ang="0">
                <a:pos x="2788" y="2101"/>
              </a:cxn>
              <a:cxn ang="0">
                <a:pos x="2914" y="1848"/>
              </a:cxn>
              <a:cxn ang="0">
                <a:pos x="3229" y="1660"/>
              </a:cxn>
              <a:cxn ang="0">
                <a:pos x="3241" y="1436"/>
              </a:cxn>
              <a:cxn ang="0">
                <a:pos x="3339" y="1425"/>
              </a:cxn>
              <a:cxn ang="0">
                <a:pos x="3619" y="1192"/>
              </a:cxn>
              <a:cxn ang="0">
                <a:pos x="3578" y="902"/>
              </a:cxn>
              <a:cxn ang="0">
                <a:pos x="4010" y="761"/>
              </a:cxn>
              <a:cxn ang="0">
                <a:pos x="4191" y="729"/>
              </a:cxn>
              <a:cxn ang="0">
                <a:pos x="4202" y="875"/>
              </a:cxn>
              <a:cxn ang="0">
                <a:pos x="4499" y="678"/>
              </a:cxn>
              <a:cxn ang="0">
                <a:pos x="4658" y="539"/>
              </a:cxn>
              <a:cxn ang="0">
                <a:pos x="4791" y="486"/>
              </a:cxn>
              <a:cxn ang="0">
                <a:pos x="4339" y="377"/>
              </a:cxn>
              <a:cxn ang="0">
                <a:pos x="3907" y="278"/>
              </a:cxn>
              <a:cxn ang="0">
                <a:pos x="3617" y="292"/>
              </a:cxn>
              <a:cxn ang="0">
                <a:pos x="3357" y="205"/>
              </a:cxn>
              <a:cxn ang="0">
                <a:pos x="2992" y="183"/>
              </a:cxn>
              <a:cxn ang="0">
                <a:pos x="3021" y="55"/>
              </a:cxn>
              <a:cxn ang="0">
                <a:pos x="2713" y="77"/>
              </a:cxn>
              <a:cxn ang="0">
                <a:pos x="2425" y="148"/>
              </a:cxn>
              <a:cxn ang="0">
                <a:pos x="2233" y="258"/>
              </a:cxn>
              <a:cxn ang="0">
                <a:pos x="2158" y="395"/>
              </a:cxn>
              <a:cxn ang="0">
                <a:pos x="2062" y="493"/>
              </a:cxn>
              <a:cxn ang="0">
                <a:pos x="1980" y="303"/>
              </a:cxn>
              <a:cxn ang="0">
                <a:pos x="1809" y="413"/>
              </a:cxn>
              <a:cxn ang="0">
                <a:pos x="1459" y="464"/>
              </a:cxn>
              <a:cxn ang="0">
                <a:pos x="1324" y="568"/>
              </a:cxn>
              <a:cxn ang="0">
                <a:pos x="1354" y="488"/>
              </a:cxn>
              <a:cxn ang="0">
                <a:pos x="1121" y="329"/>
              </a:cxn>
              <a:cxn ang="0">
                <a:pos x="945" y="340"/>
              </a:cxn>
              <a:cxn ang="0">
                <a:pos x="834" y="361"/>
              </a:cxn>
              <a:cxn ang="0">
                <a:pos x="790" y="415"/>
              </a:cxn>
              <a:cxn ang="0">
                <a:pos x="605" y="603"/>
              </a:cxn>
              <a:cxn ang="0">
                <a:pos x="530" y="738"/>
              </a:cxn>
              <a:cxn ang="0">
                <a:pos x="742" y="875"/>
              </a:cxn>
              <a:cxn ang="0">
                <a:pos x="909" y="534"/>
              </a:cxn>
              <a:cxn ang="0">
                <a:pos x="1092" y="731"/>
              </a:cxn>
              <a:cxn ang="0">
                <a:pos x="874" y="913"/>
              </a:cxn>
              <a:cxn ang="0">
                <a:pos x="639" y="886"/>
              </a:cxn>
              <a:cxn ang="0">
                <a:pos x="523" y="982"/>
              </a:cxn>
              <a:cxn ang="0">
                <a:pos x="359" y="1171"/>
              </a:cxn>
              <a:cxn ang="0">
                <a:pos x="311" y="1452"/>
              </a:cxn>
              <a:cxn ang="0">
                <a:pos x="756" y="1352"/>
              </a:cxn>
              <a:cxn ang="0">
                <a:pos x="788" y="1267"/>
              </a:cxn>
              <a:cxn ang="0">
                <a:pos x="962" y="1407"/>
              </a:cxn>
              <a:cxn ang="0">
                <a:pos x="1089" y="1210"/>
              </a:cxn>
              <a:cxn ang="0">
                <a:pos x="1277" y="1194"/>
              </a:cxn>
              <a:cxn ang="0">
                <a:pos x="1019" y="1405"/>
              </a:cxn>
            </a:cxnLst>
            <a:rect l="0" t="0" r="r" b="b"/>
            <a:pathLst>
              <a:path w="4862" h="3220">
                <a:moveTo>
                  <a:pt x="1215" y="1542"/>
                </a:moveTo>
                <a:lnTo>
                  <a:pt x="1215" y="1542"/>
                </a:lnTo>
                <a:lnTo>
                  <a:pt x="1210" y="1553"/>
                </a:lnTo>
                <a:lnTo>
                  <a:pt x="1210" y="1553"/>
                </a:lnTo>
                <a:lnTo>
                  <a:pt x="1208" y="1564"/>
                </a:lnTo>
                <a:lnTo>
                  <a:pt x="1203" y="1574"/>
                </a:lnTo>
                <a:lnTo>
                  <a:pt x="1192" y="1594"/>
                </a:lnTo>
                <a:lnTo>
                  <a:pt x="1192" y="1594"/>
                </a:lnTo>
                <a:lnTo>
                  <a:pt x="1190" y="1598"/>
                </a:lnTo>
                <a:lnTo>
                  <a:pt x="1190" y="1598"/>
                </a:lnTo>
                <a:lnTo>
                  <a:pt x="1187" y="1599"/>
                </a:lnTo>
                <a:lnTo>
                  <a:pt x="1180" y="1598"/>
                </a:lnTo>
                <a:lnTo>
                  <a:pt x="1172" y="1596"/>
                </a:lnTo>
                <a:lnTo>
                  <a:pt x="1165" y="1598"/>
                </a:lnTo>
                <a:lnTo>
                  <a:pt x="1165" y="1598"/>
                </a:lnTo>
                <a:lnTo>
                  <a:pt x="1156" y="1598"/>
                </a:lnTo>
                <a:lnTo>
                  <a:pt x="1149" y="1598"/>
                </a:lnTo>
                <a:lnTo>
                  <a:pt x="1135" y="1590"/>
                </a:lnTo>
                <a:lnTo>
                  <a:pt x="1135" y="1590"/>
                </a:lnTo>
                <a:lnTo>
                  <a:pt x="1130" y="1589"/>
                </a:lnTo>
                <a:lnTo>
                  <a:pt x="1124" y="1589"/>
                </a:lnTo>
                <a:lnTo>
                  <a:pt x="1108" y="1590"/>
                </a:lnTo>
                <a:lnTo>
                  <a:pt x="1094" y="1594"/>
                </a:lnTo>
                <a:lnTo>
                  <a:pt x="1089" y="1596"/>
                </a:lnTo>
                <a:lnTo>
                  <a:pt x="1085" y="1599"/>
                </a:lnTo>
                <a:lnTo>
                  <a:pt x="1085" y="1599"/>
                </a:lnTo>
                <a:lnTo>
                  <a:pt x="1082" y="1603"/>
                </a:lnTo>
                <a:lnTo>
                  <a:pt x="1075" y="1605"/>
                </a:lnTo>
                <a:lnTo>
                  <a:pt x="1067" y="1603"/>
                </a:lnTo>
                <a:lnTo>
                  <a:pt x="1060" y="1601"/>
                </a:lnTo>
                <a:lnTo>
                  <a:pt x="1060" y="1601"/>
                </a:lnTo>
                <a:lnTo>
                  <a:pt x="1041" y="1594"/>
                </a:lnTo>
                <a:lnTo>
                  <a:pt x="1030" y="1590"/>
                </a:lnTo>
                <a:lnTo>
                  <a:pt x="1016" y="1589"/>
                </a:lnTo>
                <a:lnTo>
                  <a:pt x="1016" y="1589"/>
                </a:lnTo>
                <a:lnTo>
                  <a:pt x="993" y="1585"/>
                </a:lnTo>
                <a:lnTo>
                  <a:pt x="986" y="1583"/>
                </a:lnTo>
                <a:lnTo>
                  <a:pt x="982" y="1580"/>
                </a:lnTo>
                <a:lnTo>
                  <a:pt x="982" y="1580"/>
                </a:lnTo>
                <a:lnTo>
                  <a:pt x="980" y="1580"/>
                </a:lnTo>
                <a:lnTo>
                  <a:pt x="980" y="1580"/>
                </a:lnTo>
                <a:lnTo>
                  <a:pt x="978" y="1576"/>
                </a:lnTo>
                <a:lnTo>
                  <a:pt x="971" y="1574"/>
                </a:lnTo>
                <a:lnTo>
                  <a:pt x="948" y="1571"/>
                </a:lnTo>
                <a:lnTo>
                  <a:pt x="948" y="1571"/>
                </a:lnTo>
                <a:lnTo>
                  <a:pt x="943" y="1569"/>
                </a:lnTo>
                <a:lnTo>
                  <a:pt x="938" y="1567"/>
                </a:lnTo>
                <a:lnTo>
                  <a:pt x="932" y="1562"/>
                </a:lnTo>
                <a:lnTo>
                  <a:pt x="925" y="1557"/>
                </a:lnTo>
                <a:lnTo>
                  <a:pt x="920" y="1553"/>
                </a:lnTo>
                <a:lnTo>
                  <a:pt x="913" y="1553"/>
                </a:lnTo>
                <a:lnTo>
                  <a:pt x="913" y="1553"/>
                </a:lnTo>
                <a:lnTo>
                  <a:pt x="904" y="1553"/>
                </a:lnTo>
                <a:lnTo>
                  <a:pt x="895" y="1555"/>
                </a:lnTo>
                <a:lnTo>
                  <a:pt x="886" y="1558"/>
                </a:lnTo>
                <a:lnTo>
                  <a:pt x="879" y="1562"/>
                </a:lnTo>
                <a:lnTo>
                  <a:pt x="866" y="1571"/>
                </a:lnTo>
                <a:lnTo>
                  <a:pt x="863" y="1576"/>
                </a:lnTo>
                <a:lnTo>
                  <a:pt x="861" y="1580"/>
                </a:lnTo>
                <a:lnTo>
                  <a:pt x="861" y="1580"/>
                </a:lnTo>
                <a:lnTo>
                  <a:pt x="863" y="1587"/>
                </a:lnTo>
                <a:lnTo>
                  <a:pt x="865" y="1594"/>
                </a:lnTo>
                <a:lnTo>
                  <a:pt x="866" y="1603"/>
                </a:lnTo>
                <a:lnTo>
                  <a:pt x="866" y="1606"/>
                </a:lnTo>
                <a:lnTo>
                  <a:pt x="865" y="1610"/>
                </a:lnTo>
                <a:lnTo>
                  <a:pt x="865" y="1610"/>
                </a:lnTo>
                <a:lnTo>
                  <a:pt x="861" y="1614"/>
                </a:lnTo>
                <a:lnTo>
                  <a:pt x="858" y="1615"/>
                </a:lnTo>
                <a:lnTo>
                  <a:pt x="847" y="1619"/>
                </a:lnTo>
                <a:lnTo>
                  <a:pt x="838" y="1617"/>
                </a:lnTo>
                <a:lnTo>
                  <a:pt x="833" y="1614"/>
                </a:lnTo>
                <a:lnTo>
                  <a:pt x="827" y="1610"/>
                </a:lnTo>
                <a:lnTo>
                  <a:pt x="827" y="1610"/>
                </a:lnTo>
                <a:lnTo>
                  <a:pt x="818" y="1603"/>
                </a:lnTo>
                <a:lnTo>
                  <a:pt x="808" y="1599"/>
                </a:lnTo>
                <a:lnTo>
                  <a:pt x="795" y="1596"/>
                </a:lnTo>
                <a:lnTo>
                  <a:pt x="785" y="1594"/>
                </a:lnTo>
                <a:lnTo>
                  <a:pt x="785" y="1594"/>
                </a:lnTo>
                <a:lnTo>
                  <a:pt x="776" y="1594"/>
                </a:lnTo>
                <a:lnTo>
                  <a:pt x="767" y="1589"/>
                </a:lnTo>
                <a:lnTo>
                  <a:pt x="763" y="1583"/>
                </a:lnTo>
                <a:lnTo>
                  <a:pt x="761" y="1578"/>
                </a:lnTo>
                <a:lnTo>
                  <a:pt x="761" y="1578"/>
                </a:lnTo>
                <a:lnTo>
                  <a:pt x="761" y="1573"/>
                </a:lnTo>
                <a:lnTo>
                  <a:pt x="758" y="1569"/>
                </a:lnTo>
                <a:lnTo>
                  <a:pt x="754" y="1567"/>
                </a:lnTo>
                <a:lnTo>
                  <a:pt x="745" y="1566"/>
                </a:lnTo>
                <a:lnTo>
                  <a:pt x="745" y="1566"/>
                </a:lnTo>
                <a:lnTo>
                  <a:pt x="737" y="1562"/>
                </a:lnTo>
                <a:lnTo>
                  <a:pt x="728" y="1558"/>
                </a:lnTo>
                <a:lnTo>
                  <a:pt x="717" y="1555"/>
                </a:lnTo>
                <a:lnTo>
                  <a:pt x="703" y="1557"/>
                </a:lnTo>
                <a:lnTo>
                  <a:pt x="703" y="1557"/>
                </a:lnTo>
                <a:lnTo>
                  <a:pt x="696" y="1557"/>
                </a:lnTo>
                <a:lnTo>
                  <a:pt x="688" y="1555"/>
                </a:lnTo>
                <a:lnTo>
                  <a:pt x="681" y="1553"/>
                </a:lnTo>
                <a:lnTo>
                  <a:pt x="676" y="1550"/>
                </a:lnTo>
                <a:lnTo>
                  <a:pt x="676" y="1550"/>
                </a:lnTo>
                <a:lnTo>
                  <a:pt x="669" y="1544"/>
                </a:lnTo>
                <a:lnTo>
                  <a:pt x="667" y="1541"/>
                </a:lnTo>
                <a:lnTo>
                  <a:pt x="667" y="1541"/>
                </a:lnTo>
                <a:lnTo>
                  <a:pt x="667" y="1537"/>
                </a:lnTo>
                <a:lnTo>
                  <a:pt x="664" y="1534"/>
                </a:lnTo>
                <a:lnTo>
                  <a:pt x="660" y="1532"/>
                </a:lnTo>
                <a:lnTo>
                  <a:pt x="658" y="1532"/>
                </a:lnTo>
                <a:lnTo>
                  <a:pt x="658" y="1532"/>
                </a:lnTo>
                <a:lnTo>
                  <a:pt x="653" y="1534"/>
                </a:lnTo>
                <a:lnTo>
                  <a:pt x="648" y="1534"/>
                </a:lnTo>
                <a:lnTo>
                  <a:pt x="642" y="1530"/>
                </a:lnTo>
                <a:lnTo>
                  <a:pt x="639" y="1525"/>
                </a:lnTo>
                <a:lnTo>
                  <a:pt x="639" y="1525"/>
                </a:lnTo>
                <a:lnTo>
                  <a:pt x="639" y="1521"/>
                </a:lnTo>
                <a:lnTo>
                  <a:pt x="640" y="1519"/>
                </a:lnTo>
                <a:lnTo>
                  <a:pt x="644" y="1516"/>
                </a:lnTo>
                <a:lnTo>
                  <a:pt x="651" y="1512"/>
                </a:lnTo>
                <a:lnTo>
                  <a:pt x="658" y="1509"/>
                </a:lnTo>
                <a:lnTo>
                  <a:pt x="658" y="1509"/>
                </a:lnTo>
                <a:lnTo>
                  <a:pt x="664" y="1502"/>
                </a:lnTo>
                <a:lnTo>
                  <a:pt x="665" y="1493"/>
                </a:lnTo>
                <a:lnTo>
                  <a:pt x="664" y="1484"/>
                </a:lnTo>
                <a:lnTo>
                  <a:pt x="662" y="1480"/>
                </a:lnTo>
                <a:lnTo>
                  <a:pt x="658" y="1477"/>
                </a:lnTo>
                <a:lnTo>
                  <a:pt x="658" y="1477"/>
                </a:lnTo>
                <a:lnTo>
                  <a:pt x="653" y="1471"/>
                </a:lnTo>
                <a:lnTo>
                  <a:pt x="653" y="1468"/>
                </a:lnTo>
                <a:lnTo>
                  <a:pt x="653" y="1466"/>
                </a:lnTo>
                <a:lnTo>
                  <a:pt x="656" y="1461"/>
                </a:lnTo>
                <a:lnTo>
                  <a:pt x="662" y="1457"/>
                </a:lnTo>
                <a:lnTo>
                  <a:pt x="662" y="1457"/>
                </a:lnTo>
                <a:lnTo>
                  <a:pt x="665" y="1452"/>
                </a:lnTo>
                <a:lnTo>
                  <a:pt x="665" y="1448"/>
                </a:lnTo>
                <a:lnTo>
                  <a:pt x="662" y="1446"/>
                </a:lnTo>
                <a:lnTo>
                  <a:pt x="660" y="1448"/>
                </a:lnTo>
                <a:lnTo>
                  <a:pt x="660" y="1448"/>
                </a:lnTo>
                <a:lnTo>
                  <a:pt x="656" y="1450"/>
                </a:lnTo>
                <a:lnTo>
                  <a:pt x="653" y="1450"/>
                </a:lnTo>
                <a:lnTo>
                  <a:pt x="649" y="1448"/>
                </a:lnTo>
                <a:lnTo>
                  <a:pt x="648" y="1445"/>
                </a:lnTo>
                <a:lnTo>
                  <a:pt x="648" y="1445"/>
                </a:lnTo>
                <a:lnTo>
                  <a:pt x="648" y="1441"/>
                </a:lnTo>
                <a:lnTo>
                  <a:pt x="644" y="1439"/>
                </a:lnTo>
                <a:lnTo>
                  <a:pt x="635" y="1437"/>
                </a:lnTo>
                <a:lnTo>
                  <a:pt x="624" y="1437"/>
                </a:lnTo>
                <a:lnTo>
                  <a:pt x="619" y="1439"/>
                </a:lnTo>
                <a:lnTo>
                  <a:pt x="616" y="1443"/>
                </a:lnTo>
                <a:lnTo>
                  <a:pt x="616" y="1443"/>
                </a:lnTo>
                <a:lnTo>
                  <a:pt x="610" y="1445"/>
                </a:lnTo>
                <a:lnTo>
                  <a:pt x="603" y="1446"/>
                </a:lnTo>
                <a:lnTo>
                  <a:pt x="603" y="1446"/>
                </a:lnTo>
                <a:lnTo>
                  <a:pt x="591" y="1445"/>
                </a:lnTo>
                <a:lnTo>
                  <a:pt x="582" y="1441"/>
                </a:lnTo>
                <a:lnTo>
                  <a:pt x="582" y="1441"/>
                </a:lnTo>
                <a:lnTo>
                  <a:pt x="576" y="1441"/>
                </a:lnTo>
                <a:lnTo>
                  <a:pt x="571" y="1443"/>
                </a:lnTo>
                <a:lnTo>
                  <a:pt x="557" y="1445"/>
                </a:lnTo>
                <a:lnTo>
                  <a:pt x="557" y="1445"/>
                </a:lnTo>
                <a:lnTo>
                  <a:pt x="550" y="1446"/>
                </a:lnTo>
                <a:lnTo>
                  <a:pt x="541" y="1450"/>
                </a:lnTo>
                <a:lnTo>
                  <a:pt x="532" y="1452"/>
                </a:lnTo>
                <a:lnTo>
                  <a:pt x="528" y="1452"/>
                </a:lnTo>
                <a:lnTo>
                  <a:pt x="525" y="1450"/>
                </a:lnTo>
                <a:lnTo>
                  <a:pt x="525" y="1450"/>
                </a:lnTo>
                <a:lnTo>
                  <a:pt x="519" y="1450"/>
                </a:lnTo>
                <a:lnTo>
                  <a:pt x="511" y="1448"/>
                </a:lnTo>
                <a:lnTo>
                  <a:pt x="486" y="1450"/>
                </a:lnTo>
                <a:lnTo>
                  <a:pt x="436" y="1455"/>
                </a:lnTo>
                <a:lnTo>
                  <a:pt x="436" y="1455"/>
                </a:lnTo>
                <a:lnTo>
                  <a:pt x="431" y="1457"/>
                </a:lnTo>
                <a:lnTo>
                  <a:pt x="425" y="1459"/>
                </a:lnTo>
                <a:lnTo>
                  <a:pt x="416" y="1466"/>
                </a:lnTo>
                <a:lnTo>
                  <a:pt x="407" y="1473"/>
                </a:lnTo>
                <a:lnTo>
                  <a:pt x="404" y="1475"/>
                </a:lnTo>
                <a:lnTo>
                  <a:pt x="400" y="1475"/>
                </a:lnTo>
                <a:lnTo>
                  <a:pt x="400" y="1475"/>
                </a:lnTo>
                <a:lnTo>
                  <a:pt x="391" y="1477"/>
                </a:lnTo>
                <a:lnTo>
                  <a:pt x="381" y="1480"/>
                </a:lnTo>
                <a:lnTo>
                  <a:pt x="372" y="1487"/>
                </a:lnTo>
                <a:lnTo>
                  <a:pt x="363" y="1494"/>
                </a:lnTo>
                <a:lnTo>
                  <a:pt x="363" y="1494"/>
                </a:lnTo>
                <a:lnTo>
                  <a:pt x="359" y="1498"/>
                </a:lnTo>
                <a:lnTo>
                  <a:pt x="354" y="1498"/>
                </a:lnTo>
                <a:lnTo>
                  <a:pt x="354" y="1498"/>
                </a:lnTo>
                <a:lnTo>
                  <a:pt x="349" y="1498"/>
                </a:lnTo>
                <a:lnTo>
                  <a:pt x="342" y="1494"/>
                </a:lnTo>
                <a:lnTo>
                  <a:pt x="334" y="1493"/>
                </a:lnTo>
                <a:lnTo>
                  <a:pt x="327" y="1493"/>
                </a:lnTo>
                <a:lnTo>
                  <a:pt x="327" y="1493"/>
                </a:lnTo>
                <a:lnTo>
                  <a:pt x="306" y="1493"/>
                </a:lnTo>
                <a:lnTo>
                  <a:pt x="295" y="1493"/>
                </a:lnTo>
                <a:lnTo>
                  <a:pt x="292" y="1491"/>
                </a:lnTo>
                <a:lnTo>
                  <a:pt x="288" y="1487"/>
                </a:lnTo>
                <a:lnTo>
                  <a:pt x="288" y="1487"/>
                </a:lnTo>
                <a:lnTo>
                  <a:pt x="281" y="1482"/>
                </a:lnTo>
                <a:lnTo>
                  <a:pt x="276" y="1478"/>
                </a:lnTo>
                <a:lnTo>
                  <a:pt x="270" y="1477"/>
                </a:lnTo>
                <a:lnTo>
                  <a:pt x="265" y="1478"/>
                </a:lnTo>
                <a:lnTo>
                  <a:pt x="265" y="1478"/>
                </a:lnTo>
                <a:lnTo>
                  <a:pt x="263" y="1480"/>
                </a:lnTo>
                <a:lnTo>
                  <a:pt x="260" y="1485"/>
                </a:lnTo>
                <a:lnTo>
                  <a:pt x="253" y="1500"/>
                </a:lnTo>
                <a:lnTo>
                  <a:pt x="246" y="1514"/>
                </a:lnTo>
                <a:lnTo>
                  <a:pt x="240" y="1525"/>
                </a:lnTo>
                <a:lnTo>
                  <a:pt x="240" y="1525"/>
                </a:lnTo>
                <a:lnTo>
                  <a:pt x="233" y="1532"/>
                </a:lnTo>
                <a:lnTo>
                  <a:pt x="222" y="1537"/>
                </a:lnTo>
                <a:lnTo>
                  <a:pt x="213" y="1541"/>
                </a:lnTo>
                <a:lnTo>
                  <a:pt x="205" y="1542"/>
                </a:lnTo>
                <a:lnTo>
                  <a:pt x="205" y="1542"/>
                </a:lnTo>
                <a:lnTo>
                  <a:pt x="201" y="1542"/>
                </a:lnTo>
                <a:lnTo>
                  <a:pt x="199" y="1544"/>
                </a:lnTo>
                <a:lnTo>
                  <a:pt x="194" y="1550"/>
                </a:lnTo>
                <a:lnTo>
                  <a:pt x="190" y="1557"/>
                </a:lnTo>
                <a:lnTo>
                  <a:pt x="187" y="1562"/>
                </a:lnTo>
                <a:lnTo>
                  <a:pt x="187" y="1562"/>
                </a:lnTo>
                <a:lnTo>
                  <a:pt x="183" y="1567"/>
                </a:lnTo>
                <a:lnTo>
                  <a:pt x="180" y="1573"/>
                </a:lnTo>
                <a:lnTo>
                  <a:pt x="178" y="1580"/>
                </a:lnTo>
                <a:lnTo>
                  <a:pt x="173" y="1585"/>
                </a:lnTo>
                <a:lnTo>
                  <a:pt x="173" y="1585"/>
                </a:lnTo>
                <a:lnTo>
                  <a:pt x="171" y="1589"/>
                </a:lnTo>
                <a:lnTo>
                  <a:pt x="169" y="1592"/>
                </a:lnTo>
                <a:lnTo>
                  <a:pt x="169" y="1603"/>
                </a:lnTo>
                <a:lnTo>
                  <a:pt x="171" y="1614"/>
                </a:lnTo>
                <a:lnTo>
                  <a:pt x="173" y="1621"/>
                </a:lnTo>
                <a:lnTo>
                  <a:pt x="173" y="1621"/>
                </a:lnTo>
                <a:lnTo>
                  <a:pt x="174" y="1624"/>
                </a:lnTo>
                <a:lnTo>
                  <a:pt x="173" y="1630"/>
                </a:lnTo>
                <a:lnTo>
                  <a:pt x="165" y="1640"/>
                </a:lnTo>
                <a:lnTo>
                  <a:pt x="155" y="1651"/>
                </a:lnTo>
                <a:lnTo>
                  <a:pt x="146" y="1660"/>
                </a:lnTo>
                <a:lnTo>
                  <a:pt x="146" y="1660"/>
                </a:lnTo>
                <a:lnTo>
                  <a:pt x="139" y="1665"/>
                </a:lnTo>
                <a:lnTo>
                  <a:pt x="132" y="1672"/>
                </a:lnTo>
                <a:lnTo>
                  <a:pt x="123" y="1678"/>
                </a:lnTo>
                <a:lnTo>
                  <a:pt x="117" y="1681"/>
                </a:lnTo>
                <a:lnTo>
                  <a:pt x="112" y="1683"/>
                </a:lnTo>
                <a:lnTo>
                  <a:pt x="112" y="1683"/>
                </a:lnTo>
                <a:lnTo>
                  <a:pt x="101" y="1685"/>
                </a:lnTo>
                <a:lnTo>
                  <a:pt x="94" y="1690"/>
                </a:lnTo>
                <a:lnTo>
                  <a:pt x="94" y="1690"/>
                </a:lnTo>
                <a:lnTo>
                  <a:pt x="91" y="1695"/>
                </a:lnTo>
                <a:lnTo>
                  <a:pt x="87" y="1701"/>
                </a:lnTo>
                <a:lnTo>
                  <a:pt x="82" y="1711"/>
                </a:lnTo>
                <a:lnTo>
                  <a:pt x="82" y="1711"/>
                </a:lnTo>
                <a:lnTo>
                  <a:pt x="78" y="1717"/>
                </a:lnTo>
                <a:lnTo>
                  <a:pt x="75" y="1722"/>
                </a:lnTo>
                <a:lnTo>
                  <a:pt x="64" y="1733"/>
                </a:lnTo>
                <a:lnTo>
                  <a:pt x="55" y="1743"/>
                </a:lnTo>
                <a:lnTo>
                  <a:pt x="52" y="1749"/>
                </a:lnTo>
                <a:lnTo>
                  <a:pt x="50" y="1756"/>
                </a:lnTo>
                <a:lnTo>
                  <a:pt x="50" y="1756"/>
                </a:lnTo>
                <a:lnTo>
                  <a:pt x="48" y="1761"/>
                </a:lnTo>
                <a:lnTo>
                  <a:pt x="46" y="1768"/>
                </a:lnTo>
                <a:lnTo>
                  <a:pt x="36" y="1784"/>
                </a:lnTo>
                <a:lnTo>
                  <a:pt x="21" y="1806"/>
                </a:lnTo>
                <a:lnTo>
                  <a:pt x="9" y="1829"/>
                </a:lnTo>
                <a:lnTo>
                  <a:pt x="9" y="1829"/>
                </a:lnTo>
                <a:lnTo>
                  <a:pt x="4" y="1841"/>
                </a:lnTo>
                <a:lnTo>
                  <a:pt x="2" y="1850"/>
                </a:lnTo>
                <a:lnTo>
                  <a:pt x="2" y="1850"/>
                </a:lnTo>
                <a:lnTo>
                  <a:pt x="4" y="1861"/>
                </a:lnTo>
                <a:lnTo>
                  <a:pt x="5" y="1866"/>
                </a:lnTo>
                <a:lnTo>
                  <a:pt x="16" y="1877"/>
                </a:lnTo>
                <a:lnTo>
                  <a:pt x="16" y="1877"/>
                </a:lnTo>
                <a:lnTo>
                  <a:pt x="18" y="1880"/>
                </a:lnTo>
                <a:lnTo>
                  <a:pt x="18" y="1884"/>
                </a:lnTo>
                <a:lnTo>
                  <a:pt x="16" y="1893"/>
                </a:lnTo>
                <a:lnTo>
                  <a:pt x="16" y="1904"/>
                </a:lnTo>
                <a:lnTo>
                  <a:pt x="18" y="1909"/>
                </a:lnTo>
                <a:lnTo>
                  <a:pt x="20" y="1914"/>
                </a:lnTo>
                <a:lnTo>
                  <a:pt x="20" y="1914"/>
                </a:lnTo>
                <a:lnTo>
                  <a:pt x="23" y="1921"/>
                </a:lnTo>
                <a:lnTo>
                  <a:pt x="25" y="1927"/>
                </a:lnTo>
                <a:lnTo>
                  <a:pt x="25" y="1934"/>
                </a:lnTo>
                <a:lnTo>
                  <a:pt x="23" y="1941"/>
                </a:lnTo>
                <a:lnTo>
                  <a:pt x="18" y="1952"/>
                </a:lnTo>
                <a:lnTo>
                  <a:pt x="12" y="1960"/>
                </a:lnTo>
                <a:lnTo>
                  <a:pt x="12" y="1960"/>
                </a:lnTo>
                <a:lnTo>
                  <a:pt x="11" y="1969"/>
                </a:lnTo>
                <a:lnTo>
                  <a:pt x="9" y="1982"/>
                </a:lnTo>
                <a:lnTo>
                  <a:pt x="9" y="1982"/>
                </a:lnTo>
                <a:lnTo>
                  <a:pt x="7" y="1991"/>
                </a:lnTo>
                <a:lnTo>
                  <a:pt x="4" y="2000"/>
                </a:lnTo>
                <a:lnTo>
                  <a:pt x="4" y="2000"/>
                </a:lnTo>
                <a:lnTo>
                  <a:pt x="2" y="2005"/>
                </a:lnTo>
                <a:lnTo>
                  <a:pt x="0" y="2008"/>
                </a:lnTo>
                <a:lnTo>
                  <a:pt x="4" y="2019"/>
                </a:lnTo>
                <a:lnTo>
                  <a:pt x="7" y="2028"/>
                </a:lnTo>
                <a:lnTo>
                  <a:pt x="12" y="2033"/>
                </a:lnTo>
                <a:lnTo>
                  <a:pt x="12" y="2033"/>
                </a:lnTo>
                <a:lnTo>
                  <a:pt x="12" y="2035"/>
                </a:lnTo>
                <a:lnTo>
                  <a:pt x="14" y="2037"/>
                </a:lnTo>
                <a:lnTo>
                  <a:pt x="14" y="2037"/>
                </a:lnTo>
                <a:lnTo>
                  <a:pt x="11" y="2051"/>
                </a:lnTo>
                <a:lnTo>
                  <a:pt x="11" y="2051"/>
                </a:lnTo>
                <a:lnTo>
                  <a:pt x="11" y="2058"/>
                </a:lnTo>
                <a:lnTo>
                  <a:pt x="12" y="2064"/>
                </a:lnTo>
                <a:lnTo>
                  <a:pt x="12" y="2064"/>
                </a:lnTo>
                <a:lnTo>
                  <a:pt x="16" y="2065"/>
                </a:lnTo>
                <a:lnTo>
                  <a:pt x="16" y="2065"/>
                </a:lnTo>
                <a:lnTo>
                  <a:pt x="23" y="2074"/>
                </a:lnTo>
                <a:lnTo>
                  <a:pt x="27" y="2078"/>
                </a:lnTo>
                <a:lnTo>
                  <a:pt x="34" y="2080"/>
                </a:lnTo>
                <a:lnTo>
                  <a:pt x="34" y="2080"/>
                </a:lnTo>
                <a:lnTo>
                  <a:pt x="37" y="2081"/>
                </a:lnTo>
                <a:lnTo>
                  <a:pt x="39" y="2083"/>
                </a:lnTo>
                <a:lnTo>
                  <a:pt x="41" y="2089"/>
                </a:lnTo>
                <a:lnTo>
                  <a:pt x="39" y="2092"/>
                </a:lnTo>
                <a:lnTo>
                  <a:pt x="41" y="2096"/>
                </a:lnTo>
                <a:lnTo>
                  <a:pt x="44" y="2097"/>
                </a:lnTo>
                <a:lnTo>
                  <a:pt x="44" y="2097"/>
                </a:lnTo>
                <a:lnTo>
                  <a:pt x="46" y="2099"/>
                </a:lnTo>
                <a:lnTo>
                  <a:pt x="46" y="2099"/>
                </a:lnTo>
                <a:lnTo>
                  <a:pt x="52" y="2105"/>
                </a:lnTo>
                <a:lnTo>
                  <a:pt x="55" y="2110"/>
                </a:lnTo>
                <a:lnTo>
                  <a:pt x="59" y="2115"/>
                </a:lnTo>
                <a:lnTo>
                  <a:pt x="64" y="2121"/>
                </a:lnTo>
                <a:lnTo>
                  <a:pt x="64" y="2121"/>
                </a:lnTo>
                <a:lnTo>
                  <a:pt x="78" y="2131"/>
                </a:lnTo>
                <a:lnTo>
                  <a:pt x="84" y="2140"/>
                </a:lnTo>
                <a:lnTo>
                  <a:pt x="91" y="2149"/>
                </a:lnTo>
                <a:lnTo>
                  <a:pt x="91" y="2149"/>
                </a:lnTo>
                <a:lnTo>
                  <a:pt x="94" y="2158"/>
                </a:lnTo>
                <a:lnTo>
                  <a:pt x="94" y="2158"/>
                </a:lnTo>
                <a:lnTo>
                  <a:pt x="98" y="2170"/>
                </a:lnTo>
                <a:lnTo>
                  <a:pt x="101" y="2177"/>
                </a:lnTo>
                <a:lnTo>
                  <a:pt x="107" y="2183"/>
                </a:lnTo>
                <a:lnTo>
                  <a:pt x="112" y="2188"/>
                </a:lnTo>
                <a:lnTo>
                  <a:pt x="112" y="2188"/>
                </a:lnTo>
                <a:lnTo>
                  <a:pt x="132" y="2201"/>
                </a:lnTo>
                <a:lnTo>
                  <a:pt x="132" y="2201"/>
                </a:lnTo>
                <a:lnTo>
                  <a:pt x="162" y="2220"/>
                </a:lnTo>
                <a:lnTo>
                  <a:pt x="162" y="2220"/>
                </a:lnTo>
                <a:lnTo>
                  <a:pt x="190" y="2240"/>
                </a:lnTo>
                <a:lnTo>
                  <a:pt x="205" y="2249"/>
                </a:lnTo>
                <a:lnTo>
                  <a:pt x="217" y="2254"/>
                </a:lnTo>
                <a:lnTo>
                  <a:pt x="217" y="2254"/>
                </a:lnTo>
                <a:lnTo>
                  <a:pt x="222" y="2256"/>
                </a:lnTo>
                <a:lnTo>
                  <a:pt x="222" y="2256"/>
                </a:lnTo>
                <a:lnTo>
                  <a:pt x="235" y="2254"/>
                </a:lnTo>
                <a:lnTo>
                  <a:pt x="251" y="2250"/>
                </a:lnTo>
                <a:lnTo>
                  <a:pt x="270" y="2245"/>
                </a:lnTo>
                <a:lnTo>
                  <a:pt x="292" y="2240"/>
                </a:lnTo>
                <a:lnTo>
                  <a:pt x="292" y="2240"/>
                </a:lnTo>
                <a:lnTo>
                  <a:pt x="304" y="2240"/>
                </a:lnTo>
                <a:lnTo>
                  <a:pt x="317" y="2240"/>
                </a:lnTo>
                <a:lnTo>
                  <a:pt x="327" y="2242"/>
                </a:lnTo>
                <a:lnTo>
                  <a:pt x="336" y="2243"/>
                </a:lnTo>
                <a:lnTo>
                  <a:pt x="336" y="2243"/>
                </a:lnTo>
                <a:lnTo>
                  <a:pt x="354" y="2249"/>
                </a:lnTo>
                <a:lnTo>
                  <a:pt x="354" y="2249"/>
                </a:lnTo>
                <a:lnTo>
                  <a:pt x="361" y="2249"/>
                </a:lnTo>
                <a:lnTo>
                  <a:pt x="374" y="2243"/>
                </a:lnTo>
                <a:lnTo>
                  <a:pt x="400" y="2231"/>
                </a:lnTo>
                <a:lnTo>
                  <a:pt x="400" y="2231"/>
                </a:lnTo>
                <a:lnTo>
                  <a:pt x="427" y="2220"/>
                </a:lnTo>
                <a:lnTo>
                  <a:pt x="427" y="2220"/>
                </a:lnTo>
                <a:lnTo>
                  <a:pt x="432" y="2217"/>
                </a:lnTo>
                <a:lnTo>
                  <a:pt x="432" y="2217"/>
                </a:lnTo>
                <a:lnTo>
                  <a:pt x="438" y="2213"/>
                </a:lnTo>
                <a:lnTo>
                  <a:pt x="445" y="2211"/>
                </a:lnTo>
                <a:lnTo>
                  <a:pt x="445" y="2211"/>
                </a:lnTo>
                <a:lnTo>
                  <a:pt x="461" y="2210"/>
                </a:lnTo>
                <a:lnTo>
                  <a:pt x="461" y="2210"/>
                </a:lnTo>
                <a:lnTo>
                  <a:pt x="466" y="2208"/>
                </a:lnTo>
                <a:lnTo>
                  <a:pt x="470" y="2206"/>
                </a:lnTo>
                <a:lnTo>
                  <a:pt x="473" y="2204"/>
                </a:lnTo>
                <a:lnTo>
                  <a:pt x="475" y="2204"/>
                </a:lnTo>
                <a:lnTo>
                  <a:pt x="477" y="2204"/>
                </a:lnTo>
                <a:lnTo>
                  <a:pt x="477" y="2204"/>
                </a:lnTo>
                <a:lnTo>
                  <a:pt x="477" y="2204"/>
                </a:lnTo>
                <a:lnTo>
                  <a:pt x="477" y="2204"/>
                </a:lnTo>
                <a:lnTo>
                  <a:pt x="482" y="2208"/>
                </a:lnTo>
                <a:lnTo>
                  <a:pt x="491" y="2211"/>
                </a:lnTo>
                <a:lnTo>
                  <a:pt x="512" y="2215"/>
                </a:lnTo>
                <a:lnTo>
                  <a:pt x="512" y="2215"/>
                </a:lnTo>
                <a:lnTo>
                  <a:pt x="519" y="2218"/>
                </a:lnTo>
                <a:lnTo>
                  <a:pt x="527" y="2226"/>
                </a:lnTo>
                <a:lnTo>
                  <a:pt x="532" y="2233"/>
                </a:lnTo>
                <a:lnTo>
                  <a:pt x="534" y="2238"/>
                </a:lnTo>
                <a:lnTo>
                  <a:pt x="534" y="2238"/>
                </a:lnTo>
                <a:lnTo>
                  <a:pt x="535" y="2243"/>
                </a:lnTo>
                <a:lnTo>
                  <a:pt x="539" y="2249"/>
                </a:lnTo>
                <a:lnTo>
                  <a:pt x="543" y="2254"/>
                </a:lnTo>
                <a:lnTo>
                  <a:pt x="546" y="2258"/>
                </a:lnTo>
                <a:lnTo>
                  <a:pt x="546" y="2258"/>
                </a:lnTo>
                <a:lnTo>
                  <a:pt x="552" y="2258"/>
                </a:lnTo>
                <a:lnTo>
                  <a:pt x="559" y="2256"/>
                </a:lnTo>
                <a:lnTo>
                  <a:pt x="566" y="2254"/>
                </a:lnTo>
                <a:lnTo>
                  <a:pt x="571" y="2252"/>
                </a:lnTo>
                <a:lnTo>
                  <a:pt x="571" y="2252"/>
                </a:lnTo>
                <a:lnTo>
                  <a:pt x="587" y="2252"/>
                </a:lnTo>
                <a:lnTo>
                  <a:pt x="596" y="2252"/>
                </a:lnTo>
                <a:lnTo>
                  <a:pt x="601" y="2249"/>
                </a:lnTo>
                <a:lnTo>
                  <a:pt x="601" y="2249"/>
                </a:lnTo>
                <a:lnTo>
                  <a:pt x="603" y="2249"/>
                </a:lnTo>
                <a:lnTo>
                  <a:pt x="605" y="2249"/>
                </a:lnTo>
                <a:lnTo>
                  <a:pt x="605" y="2249"/>
                </a:lnTo>
                <a:lnTo>
                  <a:pt x="610" y="2254"/>
                </a:lnTo>
                <a:lnTo>
                  <a:pt x="616" y="2263"/>
                </a:lnTo>
                <a:lnTo>
                  <a:pt x="616" y="2263"/>
                </a:lnTo>
                <a:lnTo>
                  <a:pt x="619" y="2265"/>
                </a:lnTo>
                <a:lnTo>
                  <a:pt x="624" y="2266"/>
                </a:lnTo>
                <a:lnTo>
                  <a:pt x="630" y="2265"/>
                </a:lnTo>
                <a:lnTo>
                  <a:pt x="633" y="2266"/>
                </a:lnTo>
                <a:lnTo>
                  <a:pt x="633" y="2266"/>
                </a:lnTo>
                <a:lnTo>
                  <a:pt x="637" y="2270"/>
                </a:lnTo>
                <a:lnTo>
                  <a:pt x="639" y="2277"/>
                </a:lnTo>
                <a:lnTo>
                  <a:pt x="640" y="2284"/>
                </a:lnTo>
                <a:lnTo>
                  <a:pt x="640" y="2290"/>
                </a:lnTo>
                <a:lnTo>
                  <a:pt x="640" y="2290"/>
                </a:lnTo>
                <a:lnTo>
                  <a:pt x="637" y="2298"/>
                </a:lnTo>
                <a:lnTo>
                  <a:pt x="635" y="2306"/>
                </a:lnTo>
                <a:lnTo>
                  <a:pt x="635" y="2309"/>
                </a:lnTo>
                <a:lnTo>
                  <a:pt x="635" y="2309"/>
                </a:lnTo>
                <a:lnTo>
                  <a:pt x="635" y="2311"/>
                </a:lnTo>
                <a:lnTo>
                  <a:pt x="635" y="2311"/>
                </a:lnTo>
                <a:lnTo>
                  <a:pt x="637" y="2314"/>
                </a:lnTo>
                <a:lnTo>
                  <a:pt x="637" y="2320"/>
                </a:lnTo>
                <a:lnTo>
                  <a:pt x="635" y="2323"/>
                </a:lnTo>
                <a:lnTo>
                  <a:pt x="630" y="2325"/>
                </a:lnTo>
                <a:lnTo>
                  <a:pt x="630" y="2325"/>
                </a:lnTo>
                <a:lnTo>
                  <a:pt x="626" y="2329"/>
                </a:lnTo>
                <a:lnTo>
                  <a:pt x="624" y="2330"/>
                </a:lnTo>
                <a:lnTo>
                  <a:pt x="626" y="2334"/>
                </a:lnTo>
                <a:lnTo>
                  <a:pt x="630" y="2336"/>
                </a:lnTo>
                <a:lnTo>
                  <a:pt x="630" y="2336"/>
                </a:lnTo>
                <a:lnTo>
                  <a:pt x="632" y="2336"/>
                </a:lnTo>
                <a:lnTo>
                  <a:pt x="632" y="2338"/>
                </a:lnTo>
                <a:lnTo>
                  <a:pt x="630" y="2341"/>
                </a:lnTo>
                <a:lnTo>
                  <a:pt x="630" y="2341"/>
                </a:lnTo>
                <a:lnTo>
                  <a:pt x="626" y="2346"/>
                </a:lnTo>
                <a:lnTo>
                  <a:pt x="626" y="2346"/>
                </a:lnTo>
                <a:lnTo>
                  <a:pt x="626" y="2348"/>
                </a:lnTo>
                <a:lnTo>
                  <a:pt x="626" y="2348"/>
                </a:lnTo>
                <a:lnTo>
                  <a:pt x="628" y="2352"/>
                </a:lnTo>
                <a:lnTo>
                  <a:pt x="633" y="2355"/>
                </a:lnTo>
                <a:lnTo>
                  <a:pt x="635" y="2357"/>
                </a:lnTo>
                <a:lnTo>
                  <a:pt x="635" y="2357"/>
                </a:lnTo>
                <a:lnTo>
                  <a:pt x="635" y="2359"/>
                </a:lnTo>
                <a:lnTo>
                  <a:pt x="633" y="2361"/>
                </a:lnTo>
                <a:lnTo>
                  <a:pt x="630" y="2362"/>
                </a:lnTo>
                <a:lnTo>
                  <a:pt x="624" y="2364"/>
                </a:lnTo>
                <a:lnTo>
                  <a:pt x="623" y="2366"/>
                </a:lnTo>
                <a:lnTo>
                  <a:pt x="623" y="2368"/>
                </a:lnTo>
                <a:lnTo>
                  <a:pt x="623" y="2368"/>
                </a:lnTo>
                <a:lnTo>
                  <a:pt x="621" y="2373"/>
                </a:lnTo>
                <a:lnTo>
                  <a:pt x="619" y="2377"/>
                </a:lnTo>
                <a:lnTo>
                  <a:pt x="614" y="2382"/>
                </a:lnTo>
                <a:lnTo>
                  <a:pt x="614" y="2382"/>
                </a:lnTo>
                <a:lnTo>
                  <a:pt x="612" y="2384"/>
                </a:lnTo>
                <a:lnTo>
                  <a:pt x="612" y="2387"/>
                </a:lnTo>
                <a:lnTo>
                  <a:pt x="617" y="2393"/>
                </a:lnTo>
                <a:lnTo>
                  <a:pt x="623" y="2398"/>
                </a:lnTo>
                <a:lnTo>
                  <a:pt x="624" y="2403"/>
                </a:lnTo>
                <a:lnTo>
                  <a:pt x="624" y="2403"/>
                </a:lnTo>
                <a:lnTo>
                  <a:pt x="624" y="2407"/>
                </a:lnTo>
                <a:lnTo>
                  <a:pt x="628" y="2411"/>
                </a:lnTo>
                <a:lnTo>
                  <a:pt x="640" y="2425"/>
                </a:lnTo>
                <a:lnTo>
                  <a:pt x="640" y="2425"/>
                </a:lnTo>
                <a:lnTo>
                  <a:pt x="648" y="2432"/>
                </a:lnTo>
                <a:lnTo>
                  <a:pt x="651" y="2439"/>
                </a:lnTo>
                <a:lnTo>
                  <a:pt x="656" y="2446"/>
                </a:lnTo>
                <a:lnTo>
                  <a:pt x="665" y="2453"/>
                </a:lnTo>
                <a:lnTo>
                  <a:pt x="665" y="2453"/>
                </a:lnTo>
                <a:lnTo>
                  <a:pt x="667" y="2455"/>
                </a:lnTo>
                <a:lnTo>
                  <a:pt x="667" y="2455"/>
                </a:lnTo>
                <a:lnTo>
                  <a:pt x="674" y="2462"/>
                </a:lnTo>
                <a:lnTo>
                  <a:pt x="680" y="2467"/>
                </a:lnTo>
                <a:lnTo>
                  <a:pt x="687" y="2480"/>
                </a:lnTo>
                <a:lnTo>
                  <a:pt x="687" y="2480"/>
                </a:lnTo>
                <a:lnTo>
                  <a:pt x="692" y="2494"/>
                </a:lnTo>
                <a:lnTo>
                  <a:pt x="696" y="2507"/>
                </a:lnTo>
                <a:lnTo>
                  <a:pt x="696" y="2507"/>
                </a:lnTo>
                <a:lnTo>
                  <a:pt x="696" y="2508"/>
                </a:lnTo>
                <a:lnTo>
                  <a:pt x="696" y="2508"/>
                </a:lnTo>
                <a:lnTo>
                  <a:pt x="701" y="2523"/>
                </a:lnTo>
                <a:lnTo>
                  <a:pt x="706" y="2537"/>
                </a:lnTo>
                <a:lnTo>
                  <a:pt x="717" y="2558"/>
                </a:lnTo>
                <a:lnTo>
                  <a:pt x="717" y="2558"/>
                </a:lnTo>
                <a:lnTo>
                  <a:pt x="717" y="2564"/>
                </a:lnTo>
                <a:lnTo>
                  <a:pt x="715" y="2569"/>
                </a:lnTo>
                <a:lnTo>
                  <a:pt x="713" y="2574"/>
                </a:lnTo>
                <a:lnTo>
                  <a:pt x="713" y="2583"/>
                </a:lnTo>
                <a:lnTo>
                  <a:pt x="713" y="2583"/>
                </a:lnTo>
                <a:lnTo>
                  <a:pt x="715" y="2594"/>
                </a:lnTo>
                <a:lnTo>
                  <a:pt x="719" y="2606"/>
                </a:lnTo>
                <a:lnTo>
                  <a:pt x="724" y="2619"/>
                </a:lnTo>
                <a:lnTo>
                  <a:pt x="728" y="2631"/>
                </a:lnTo>
                <a:lnTo>
                  <a:pt x="728" y="2631"/>
                </a:lnTo>
                <a:lnTo>
                  <a:pt x="726" y="2642"/>
                </a:lnTo>
                <a:lnTo>
                  <a:pt x="722" y="2651"/>
                </a:lnTo>
                <a:lnTo>
                  <a:pt x="717" y="2658"/>
                </a:lnTo>
                <a:lnTo>
                  <a:pt x="710" y="2665"/>
                </a:lnTo>
                <a:lnTo>
                  <a:pt x="710" y="2665"/>
                </a:lnTo>
                <a:lnTo>
                  <a:pt x="705" y="2676"/>
                </a:lnTo>
                <a:lnTo>
                  <a:pt x="699" y="2686"/>
                </a:lnTo>
                <a:lnTo>
                  <a:pt x="696" y="2699"/>
                </a:lnTo>
                <a:lnTo>
                  <a:pt x="694" y="2711"/>
                </a:lnTo>
                <a:lnTo>
                  <a:pt x="694" y="2711"/>
                </a:lnTo>
                <a:lnTo>
                  <a:pt x="692" y="2720"/>
                </a:lnTo>
                <a:lnTo>
                  <a:pt x="687" y="2731"/>
                </a:lnTo>
                <a:lnTo>
                  <a:pt x="683" y="2738"/>
                </a:lnTo>
                <a:lnTo>
                  <a:pt x="681" y="2743"/>
                </a:lnTo>
                <a:lnTo>
                  <a:pt x="681" y="2743"/>
                </a:lnTo>
                <a:lnTo>
                  <a:pt x="681" y="2759"/>
                </a:lnTo>
                <a:lnTo>
                  <a:pt x="678" y="2775"/>
                </a:lnTo>
                <a:lnTo>
                  <a:pt x="678" y="2775"/>
                </a:lnTo>
                <a:lnTo>
                  <a:pt x="678" y="2777"/>
                </a:lnTo>
                <a:lnTo>
                  <a:pt x="678" y="2777"/>
                </a:lnTo>
                <a:lnTo>
                  <a:pt x="680" y="2782"/>
                </a:lnTo>
                <a:lnTo>
                  <a:pt x="681" y="2789"/>
                </a:lnTo>
                <a:lnTo>
                  <a:pt x="692" y="2807"/>
                </a:lnTo>
                <a:lnTo>
                  <a:pt x="692" y="2807"/>
                </a:lnTo>
                <a:lnTo>
                  <a:pt x="697" y="2816"/>
                </a:lnTo>
                <a:lnTo>
                  <a:pt x="705" y="2829"/>
                </a:lnTo>
                <a:lnTo>
                  <a:pt x="715" y="2855"/>
                </a:lnTo>
                <a:lnTo>
                  <a:pt x="715" y="2855"/>
                </a:lnTo>
                <a:lnTo>
                  <a:pt x="721" y="2868"/>
                </a:lnTo>
                <a:lnTo>
                  <a:pt x="728" y="2880"/>
                </a:lnTo>
                <a:lnTo>
                  <a:pt x="733" y="2893"/>
                </a:lnTo>
                <a:lnTo>
                  <a:pt x="738" y="2903"/>
                </a:lnTo>
                <a:lnTo>
                  <a:pt x="738" y="2903"/>
                </a:lnTo>
                <a:lnTo>
                  <a:pt x="740" y="2914"/>
                </a:lnTo>
                <a:lnTo>
                  <a:pt x="738" y="2925"/>
                </a:lnTo>
                <a:lnTo>
                  <a:pt x="738" y="2935"/>
                </a:lnTo>
                <a:lnTo>
                  <a:pt x="740" y="2942"/>
                </a:lnTo>
                <a:lnTo>
                  <a:pt x="740" y="2942"/>
                </a:lnTo>
                <a:lnTo>
                  <a:pt x="744" y="2958"/>
                </a:lnTo>
                <a:lnTo>
                  <a:pt x="747" y="2980"/>
                </a:lnTo>
                <a:lnTo>
                  <a:pt x="747" y="2980"/>
                </a:lnTo>
                <a:lnTo>
                  <a:pt x="753" y="3008"/>
                </a:lnTo>
                <a:lnTo>
                  <a:pt x="756" y="3024"/>
                </a:lnTo>
                <a:lnTo>
                  <a:pt x="760" y="3031"/>
                </a:lnTo>
                <a:lnTo>
                  <a:pt x="763" y="3037"/>
                </a:lnTo>
                <a:lnTo>
                  <a:pt x="763" y="3037"/>
                </a:lnTo>
                <a:lnTo>
                  <a:pt x="770" y="3046"/>
                </a:lnTo>
                <a:lnTo>
                  <a:pt x="779" y="3056"/>
                </a:lnTo>
                <a:lnTo>
                  <a:pt x="779" y="3056"/>
                </a:lnTo>
                <a:lnTo>
                  <a:pt x="788" y="3074"/>
                </a:lnTo>
                <a:lnTo>
                  <a:pt x="795" y="3094"/>
                </a:lnTo>
                <a:lnTo>
                  <a:pt x="795" y="3094"/>
                </a:lnTo>
                <a:lnTo>
                  <a:pt x="801" y="3106"/>
                </a:lnTo>
                <a:lnTo>
                  <a:pt x="808" y="3119"/>
                </a:lnTo>
                <a:lnTo>
                  <a:pt x="815" y="3131"/>
                </a:lnTo>
                <a:lnTo>
                  <a:pt x="818" y="3140"/>
                </a:lnTo>
                <a:lnTo>
                  <a:pt x="818" y="3140"/>
                </a:lnTo>
                <a:lnTo>
                  <a:pt x="822" y="3154"/>
                </a:lnTo>
                <a:lnTo>
                  <a:pt x="822" y="3159"/>
                </a:lnTo>
                <a:lnTo>
                  <a:pt x="820" y="3161"/>
                </a:lnTo>
                <a:lnTo>
                  <a:pt x="818" y="3161"/>
                </a:lnTo>
                <a:lnTo>
                  <a:pt x="818" y="3161"/>
                </a:lnTo>
                <a:lnTo>
                  <a:pt x="815" y="3163"/>
                </a:lnTo>
                <a:lnTo>
                  <a:pt x="813" y="3167"/>
                </a:lnTo>
                <a:lnTo>
                  <a:pt x="815" y="3172"/>
                </a:lnTo>
                <a:lnTo>
                  <a:pt x="818" y="3181"/>
                </a:lnTo>
                <a:lnTo>
                  <a:pt x="818" y="3181"/>
                </a:lnTo>
                <a:lnTo>
                  <a:pt x="822" y="3188"/>
                </a:lnTo>
                <a:lnTo>
                  <a:pt x="824" y="3195"/>
                </a:lnTo>
                <a:lnTo>
                  <a:pt x="824" y="3199"/>
                </a:lnTo>
                <a:lnTo>
                  <a:pt x="827" y="3200"/>
                </a:lnTo>
                <a:lnTo>
                  <a:pt x="827" y="3200"/>
                </a:lnTo>
                <a:lnTo>
                  <a:pt x="831" y="3202"/>
                </a:lnTo>
                <a:lnTo>
                  <a:pt x="833" y="3204"/>
                </a:lnTo>
                <a:lnTo>
                  <a:pt x="833" y="3206"/>
                </a:lnTo>
                <a:lnTo>
                  <a:pt x="836" y="3206"/>
                </a:lnTo>
                <a:lnTo>
                  <a:pt x="836" y="3206"/>
                </a:lnTo>
                <a:lnTo>
                  <a:pt x="840" y="3207"/>
                </a:lnTo>
                <a:lnTo>
                  <a:pt x="843" y="3209"/>
                </a:lnTo>
                <a:lnTo>
                  <a:pt x="849" y="3216"/>
                </a:lnTo>
                <a:lnTo>
                  <a:pt x="849" y="3216"/>
                </a:lnTo>
                <a:lnTo>
                  <a:pt x="852" y="3218"/>
                </a:lnTo>
                <a:lnTo>
                  <a:pt x="856" y="3220"/>
                </a:lnTo>
                <a:lnTo>
                  <a:pt x="861" y="3218"/>
                </a:lnTo>
                <a:lnTo>
                  <a:pt x="865" y="3215"/>
                </a:lnTo>
                <a:lnTo>
                  <a:pt x="865" y="3215"/>
                </a:lnTo>
                <a:lnTo>
                  <a:pt x="868" y="3211"/>
                </a:lnTo>
                <a:lnTo>
                  <a:pt x="875" y="3209"/>
                </a:lnTo>
                <a:lnTo>
                  <a:pt x="891" y="3207"/>
                </a:lnTo>
                <a:lnTo>
                  <a:pt x="891" y="3207"/>
                </a:lnTo>
                <a:lnTo>
                  <a:pt x="898" y="3207"/>
                </a:lnTo>
                <a:lnTo>
                  <a:pt x="902" y="3206"/>
                </a:lnTo>
                <a:lnTo>
                  <a:pt x="907" y="3202"/>
                </a:lnTo>
                <a:lnTo>
                  <a:pt x="913" y="3199"/>
                </a:lnTo>
                <a:lnTo>
                  <a:pt x="913" y="3199"/>
                </a:lnTo>
                <a:lnTo>
                  <a:pt x="923" y="3197"/>
                </a:lnTo>
                <a:lnTo>
                  <a:pt x="932" y="3197"/>
                </a:lnTo>
                <a:lnTo>
                  <a:pt x="941" y="3197"/>
                </a:lnTo>
                <a:lnTo>
                  <a:pt x="950" y="3199"/>
                </a:lnTo>
                <a:lnTo>
                  <a:pt x="950" y="3199"/>
                </a:lnTo>
                <a:lnTo>
                  <a:pt x="957" y="3200"/>
                </a:lnTo>
                <a:lnTo>
                  <a:pt x="962" y="3200"/>
                </a:lnTo>
                <a:lnTo>
                  <a:pt x="968" y="3199"/>
                </a:lnTo>
                <a:lnTo>
                  <a:pt x="971" y="3197"/>
                </a:lnTo>
                <a:lnTo>
                  <a:pt x="971" y="3197"/>
                </a:lnTo>
                <a:lnTo>
                  <a:pt x="977" y="3195"/>
                </a:lnTo>
                <a:lnTo>
                  <a:pt x="980" y="3197"/>
                </a:lnTo>
                <a:lnTo>
                  <a:pt x="986" y="3197"/>
                </a:lnTo>
                <a:lnTo>
                  <a:pt x="986" y="3195"/>
                </a:lnTo>
                <a:lnTo>
                  <a:pt x="987" y="3193"/>
                </a:lnTo>
                <a:lnTo>
                  <a:pt x="987" y="3193"/>
                </a:lnTo>
                <a:lnTo>
                  <a:pt x="989" y="3188"/>
                </a:lnTo>
                <a:lnTo>
                  <a:pt x="993" y="3186"/>
                </a:lnTo>
                <a:lnTo>
                  <a:pt x="1007" y="3186"/>
                </a:lnTo>
                <a:lnTo>
                  <a:pt x="1007" y="3186"/>
                </a:lnTo>
                <a:lnTo>
                  <a:pt x="1016" y="3184"/>
                </a:lnTo>
                <a:lnTo>
                  <a:pt x="1027" y="3177"/>
                </a:lnTo>
                <a:lnTo>
                  <a:pt x="1041" y="3168"/>
                </a:lnTo>
                <a:lnTo>
                  <a:pt x="1055" y="3156"/>
                </a:lnTo>
                <a:lnTo>
                  <a:pt x="1055" y="3156"/>
                </a:lnTo>
                <a:lnTo>
                  <a:pt x="1069" y="3142"/>
                </a:lnTo>
                <a:lnTo>
                  <a:pt x="1085" y="3122"/>
                </a:lnTo>
                <a:lnTo>
                  <a:pt x="1099" y="3103"/>
                </a:lnTo>
                <a:lnTo>
                  <a:pt x="1110" y="3088"/>
                </a:lnTo>
                <a:lnTo>
                  <a:pt x="1110" y="3088"/>
                </a:lnTo>
                <a:lnTo>
                  <a:pt x="1119" y="3076"/>
                </a:lnTo>
                <a:lnTo>
                  <a:pt x="1128" y="3065"/>
                </a:lnTo>
                <a:lnTo>
                  <a:pt x="1144" y="3051"/>
                </a:lnTo>
                <a:lnTo>
                  <a:pt x="1144" y="3051"/>
                </a:lnTo>
                <a:lnTo>
                  <a:pt x="1147" y="3044"/>
                </a:lnTo>
                <a:lnTo>
                  <a:pt x="1151" y="3035"/>
                </a:lnTo>
                <a:lnTo>
                  <a:pt x="1155" y="3012"/>
                </a:lnTo>
                <a:lnTo>
                  <a:pt x="1155" y="3012"/>
                </a:lnTo>
                <a:lnTo>
                  <a:pt x="1156" y="2999"/>
                </a:lnTo>
                <a:lnTo>
                  <a:pt x="1156" y="2999"/>
                </a:lnTo>
                <a:lnTo>
                  <a:pt x="1155" y="2994"/>
                </a:lnTo>
                <a:lnTo>
                  <a:pt x="1153" y="2994"/>
                </a:lnTo>
                <a:lnTo>
                  <a:pt x="1149" y="2994"/>
                </a:lnTo>
                <a:lnTo>
                  <a:pt x="1147" y="2992"/>
                </a:lnTo>
                <a:lnTo>
                  <a:pt x="1147" y="2990"/>
                </a:lnTo>
                <a:lnTo>
                  <a:pt x="1147" y="2990"/>
                </a:lnTo>
                <a:lnTo>
                  <a:pt x="1147" y="2989"/>
                </a:lnTo>
                <a:lnTo>
                  <a:pt x="1149" y="2985"/>
                </a:lnTo>
                <a:lnTo>
                  <a:pt x="1156" y="2978"/>
                </a:lnTo>
                <a:lnTo>
                  <a:pt x="1169" y="2971"/>
                </a:lnTo>
                <a:lnTo>
                  <a:pt x="1183" y="2964"/>
                </a:lnTo>
                <a:lnTo>
                  <a:pt x="1183" y="2964"/>
                </a:lnTo>
                <a:lnTo>
                  <a:pt x="1196" y="2958"/>
                </a:lnTo>
                <a:lnTo>
                  <a:pt x="1204" y="2955"/>
                </a:lnTo>
                <a:lnTo>
                  <a:pt x="1210" y="2950"/>
                </a:lnTo>
                <a:lnTo>
                  <a:pt x="1213" y="2946"/>
                </a:lnTo>
                <a:lnTo>
                  <a:pt x="1213" y="2946"/>
                </a:lnTo>
                <a:lnTo>
                  <a:pt x="1213" y="2939"/>
                </a:lnTo>
                <a:lnTo>
                  <a:pt x="1213" y="2928"/>
                </a:lnTo>
                <a:lnTo>
                  <a:pt x="1213" y="2919"/>
                </a:lnTo>
                <a:lnTo>
                  <a:pt x="1215" y="2912"/>
                </a:lnTo>
                <a:lnTo>
                  <a:pt x="1215" y="2912"/>
                </a:lnTo>
                <a:lnTo>
                  <a:pt x="1217" y="2907"/>
                </a:lnTo>
                <a:lnTo>
                  <a:pt x="1215" y="2900"/>
                </a:lnTo>
                <a:lnTo>
                  <a:pt x="1212" y="2882"/>
                </a:lnTo>
                <a:lnTo>
                  <a:pt x="1212" y="2882"/>
                </a:lnTo>
                <a:lnTo>
                  <a:pt x="1208" y="2871"/>
                </a:lnTo>
                <a:lnTo>
                  <a:pt x="1206" y="2864"/>
                </a:lnTo>
                <a:lnTo>
                  <a:pt x="1203" y="2859"/>
                </a:lnTo>
                <a:lnTo>
                  <a:pt x="1199" y="2852"/>
                </a:lnTo>
                <a:lnTo>
                  <a:pt x="1199" y="2852"/>
                </a:lnTo>
                <a:lnTo>
                  <a:pt x="1199" y="2845"/>
                </a:lnTo>
                <a:lnTo>
                  <a:pt x="1199" y="2839"/>
                </a:lnTo>
                <a:lnTo>
                  <a:pt x="1201" y="2836"/>
                </a:lnTo>
                <a:lnTo>
                  <a:pt x="1204" y="2834"/>
                </a:lnTo>
                <a:lnTo>
                  <a:pt x="1204" y="2834"/>
                </a:lnTo>
                <a:lnTo>
                  <a:pt x="1208" y="2834"/>
                </a:lnTo>
                <a:lnTo>
                  <a:pt x="1210" y="2832"/>
                </a:lnTo>
                <a:lnTo>
                  <a:pt x="1215" y="2821"/>
                </a:lnTo>
                <a:lnTo>
                  <a:pt x="1215" y="2821"/>
                </a:lnTo>
                <a:lnTo>
                  <a:pt x="1219" y="2818"/>
                </a:lnTo>
                <a:lnTo>
                  <a:pt x="1222" y="2814"/>
                </a:lnTo>
                <a:lnTo>
                  <a:pt x="1228" y="2813"/>
                </a:lnTo>
                <a:lnTo>
                  <a:pt x="1235" y="2809"/>
                </a:lnTo>
                <a:lnTo>
                  <a:pt x="1235" y="2809"/>
                </a:lnTo>
                <a:lnTo>
                  <a:pt x="1240" y="2804"/>
                </a:lnTo>
                <a:lnTo>
                  <a:pt x="1244" y="2798"/>
                </a:lnTo>
                <a:lnTo>
                  <a:pt x="1251" y="2791"/>
                </a:lnTo>
                <a:lnTo>
                  <a:pt x="1260" y="2782"/>
                </a:lnTo>
                <a:lnTo>
                  <a:pt x="1260" y="2782"/>
                </a:lnTo>
                <a:lnTo>
                  <a:pt x="1270" y="2775"/>
                </a:lnTo>
                <a:lnTo>
                  <a:pt x="1281" y="2772"/>
                </a:lnTo>
                <a:lnTo>
                  <a:pt x="1293" y="2768"/>
                </a:lnTo>
                <a:lnTo>
                  <a:pt x="1304" y="2763"/>
                </a:lnTo>
                <a:lnTo>
                  <a:pt x="1304" y="2763"/>
                </a:lnTo>
                <a:lnTo>
                  <a:pt x="1316" y="2752"/>
                </a:lnTo>
                <a:lnTo>
                  <a:pt x="1329" y="2738"/>
                </a:lnTo>
                <a:lnTo>
                  <a:pt x="1340" y="2724"/>
                </a:lnTo>
                <a:lnTo>
                  <a:pt x="1341" y="2717"/>
                </a:lnTo>
                <a:lnTo>
                  <a:pt x="1341" y="2713"/>
                </a:lnTo>
                <a:lnTo>
                  <a:pt x="1341" y="2713"/>
                </a:lnTo>
                <a:lnTo>
                  <a:pt x="1338" y="2693"/>
                </a:lnTo>
                <a:lnTo>
                  <a:pt x="1336" y="2679"/>
                </a:lnTo>
                <a:lnTo>
                  <a:pt x="1336" y="2668"/>
                </a:lnTo>
                <a:lnTo>
                  <a:pt x="1336" y="2668"/>
                </a:lnTo>
                <a:lnTo>
                  <a:pt x="1336" y="2656"/>
                </a:lnTo>
                <a:lnTo>
                  <a:pt x="1336" y="2642"/>
                </a:lnTo>
                <a:lnTo>
                  <a:pt x="1334" y="2612"/>
                </a:lnTo>
                <a:lnTo>
                  <a:pt x="1334" y="2612"/>
                </a:lnTo>
                <a:lnTo>
                  <a:pt x="1334" y="2612"/>
                </a:lnTo>
                <a:lnTo>
                  <a:pt x="1334" y="2612"/>
                </a:lnTo>
                <a:lnTo>
                  <a:pt x="1333" y="2606"/>
                </a:lnTo>
                <a:lnTo>
                  <a:pt x="1331" y="2604"/>
                </a:lnTo>
                <a:lnTo>
                  <a:pt x="1325" y="2601"/>
                </a:lnTo>
                <a:lnTo>
                  <a:pt x="1320" y="2597"/>
                </a:lnTo>
                <a:lnTo>
                  <a:pt x="1318" y="2594"/>
                </a:lnTo>
                <a:lnTo>
                  <a:pt x="1316" y="2590"/>
                </a:lnTo>
                <a:lnTo>
                  <a:pt x="1316" y="2590"/>
                </a:lnTo>
                <a:lnTo>
                  <a:pt x="1315" y="2581"/>
                </a:lnTo>
                <a:lnTo>
                  <a:pt x="1313" y="2576"/>
                </a:lnTo>
                <a:lnTo>
                  <a:pt x="1309" y="2572"/>
                </a:lnTo>
                <a:lnTo>
                  <a:pt x="1308" y="2565"/>
                </a:lnTo>
                <a:lnTo>
                  <a:pt x="1308" y="2565"/>
                </a:lnTo>
                <a:lnTo>
                  <a:pt x="1309" y="2553"/>
                </a:lnTo>
                <a:lnTo>
                  <a:pt x="1308" y="2549"/>
                </a:lnTo>
                <a:lnTo>
                  <a:pt x="1306" y="2546"/>
                </a:lnTo>
                <a:lnTo>
                  <a:pt x="1306" y="2546"/>
                </a:lnTo>
                <a:lnTo>
                  <a:pt x="1304" y="2544"/>
                </a:lnTo>
                <a:lnTo>
                  <a:pt x="1304" y="2540"/>
                </a:lnTo>
                <a:lnTo>
                  <a:pt x="1306" y="2535"/>
                </a:lnTo>
                <a:lnTo>
                  <a:pt x="1309" y="2528"/>
                </a:lnTo>
                <a:lnTo>
                  <a:pt x="1309" y="2528"/>
                </a:lnTo>
                <a:lnTo>
                  <a:pt x="1311" y="2526"/>
                </a:lnTo>
                <a:lnTo>
                  <a:pt x="1311" y="2523"/>
                </a:lnTo>
                <a:lnTo>
                  <a:pt x="1308" y="2519"/>
                </a:lnTo>
                <a:lnTo>
                  <a:pt x="1300" y="2515"/>
                </a:lnTo>
                <a:lnTo>
                  <a:pt x="1299" y="2512"/>
                </a:lnTo>
                <a:lnTo>
                  <a:pt x="1297" y="2508"/>
                </a:lnTo>
                <a:lnTo>
                  <a:pt x="1297" y="2508"/>
                </a:lnTo>
                <a:lnTo>
                  <a:pt x="1299" y="2503"/>
                </a:lnTo>
                <a:lnTo>
                  <a:pt x="1300" y="2496"/>
                </a:lnTo>
                <a:lnTo>
                  <a:pt x="1308" y="2473"/>
                </a:lnTo>
                <a:lnTo>
                  <a:pt x="1308" y="2473"/>
                </a:lnTo>
                <a:lnTo>
                  <a:pt x="1322" y="2441"/>
                </a:lnTo>
                <a:lnTo>
                  <a:pt x="1331" y="2423"/>
                </a:lnTo>
                <a:lnTo>
                  <a:pt x="1331" y="2423"/>
                </a:lnTo>
                <a:lnTo>
                  <a:pt x="1334" y="2418"/>
                </a:lnTo>
                <a:lnTo>
                  <a:pt x="1338" y="2416"/>
                </a:lnTo>
                <a:lnTo>
                  <a:pt x="1343" y="2412"/>
                </a:lnTo>
                <a:lnTo>
                  <a:pt x="1345" y="2411"/>
                </a:lnTo>
                <a:lnTo>
                  <a:pt x="1345" y="2411"/>
                </a:lnTo>
                <a:lnTo>
                  <a:pt x="1349" y="2409"/>
                </a:lnTo>
                <a:lnTo>
                  <a:pt x="1352" y="2409"/>
                </a:lnTo>
                <a:lnTo>
                  <a:pt x="1354" y="2407"/>
                </a:lnTo>
                <a:lnTo>
                  <a:pt x="1359" y="2402"/>
                </a:lnTo>
                <a:lnTo>
                  <a:pt x="1359" y="2402"/>
                </a:lnTo>
                <a:lnTo>
                  <a:pt x="1361" y="2398"/>
                </a:lnTo>
                <a:lnTo>
                  <a:pt x="1361" y="2398"/>
                </a:lnTo>
                <a:lnTo>
                  <a:pt x="1370" y="2387"/>
                </a:lnTo>
                <a:lnTo>
                  <a:pt x="1384" y="2373"/>
                </a:lnTo>
                <a:lnTo>
                  <a:pt x="1413" y="2343"/>
                </a:lnTo>
                <a:lnTo>
                  <a:pt x="1413" y="2343"/>
                </a:lnTo>
                <a:lnTo>
                  <a:pt x="1427" y="2330"/>
                </a:lnTo>
                <a:lnTo>
                  <a:pt x="1436" y="2322"/>
                </a:lnTo>
                <a:lnTo>
                  <a:pt x="1445" y="2316"/>
                </a:lnTo>
                <a:lnTo>
                  <a:pt x="1453" y="2313"/>
                </a:lnTo>
                <a:lnTo>
                  <a:pt x="1453" y="2313"/>
                </a:lnTo>
                <a:lnTo>
                  <a:pt x="1464" y="2304"/>
                </a:lnTo>
                <a:lnTo>
                  <a:pt x="1480" y="2291"/>
                </a:lnTo>
                <a:lnTo>
                  <a:pt x="1496" y="2274"/>
                </a:lnTo>
                <a:lnTo>
                  <a:pt x="1512" y="2256"/>
                </a:lnTo>
                <a:lnTo>
                  <a:pt x="1512" y="2256"/>
                </a:lnTo>
                <a:lnTo>
                  <a:pt x="1530" y="2233"/>
                </a:lnTo>
                <a:lnTo>
                  <a:pt x="1535" y="2222"/>
                </a:lnTo>
                <a:lnTo>
                  <a:pt x="1539" y="2211"/>
                </a:lnTo>
                <a:lnTo>
                  <a:pt x="1539" y="2211"/>
                </a:lnTo>
                <a:lnTo>
                  <a:pt x="1542" y="2202"/>
                </a:lnTo>
                <a:lnTo>
                  <a:pt x="1548" y="2194"/>
                </a:lnTo>
                <a:lnTo>
                  <a:pt x="1560" y="2176"/>
                </a:lnTo>
                <a:lnTo>
                  <a:pt x="1560" y="2176"/>
                </a:lnTo>
                <a:lnTo>
                  <a:pt x="1567" y="2165"/>
                </a:lnTo>
                <a:lnTo>
                  <a:pt x="1574" y="2151"/>
                </a:lnTo>
                <a:lnTo>
                  <a:pt x="1580" y="2138"/>
                </a:lnTo>
                <a:lnTo>
                  <a:pt x="1582" y="2129"/>
                </a:lnTo>
                <a:lnTo>
                  <a:pt x="1582" y="2129"/>
                </a:lnTo>
                <a:lnTo>
                  <a:pt x="1583" y="2121"/>
                </a:lnTo>
                <a:lnTo>
                  <a:pt x="1585" y="2112"/>
                </a:lnTo>
                <a:lnTo>
                  <a:pt x="1589" y="2099"/>
                </a:lnTo>
                <a:lnTo>
                  <a:pt x="1590" y="2089"/>
                </a:lnTo>
                <a:lnTo>
                  <a:pt x="1590" y="2089"/>
                </a:lnTo>
                <a:lnTo>
                  <a:pt x="1590" y="2083"/>
                </a:lnTo>
                <a:lnTo>
                  <a:pt x="1589" y="2080"/>
                </a:lnTo>
                <a:lnTo>
                  <a:pt x="1587" y="2076"/>
                </a:lnTo>
                <a:lnTo>
                  <a:pt x="1583" y="2076"/>
                </a:lnTo>
                <a:lnTo>
                  <a:pt x="1580" y="2076"/>
                </a:lnTo>
                <a:lnTo>
                  <a:pt x="1576" y="2078"/>
                </a:lnTo>
                <a:lnTo>
                  <a:pt x="1574" y="2080"/>
                </a:lnTo>
                <a:lnTo>
                  <a:pt x="1574" y="2080"/>
                </a:lnTo>
                <a:lnTo>
                  <a:pt x="1573" y="2083"/>
                </a:lnTo>
                <a:lnTo>
                  <a:pt x="1567" y="2085"/>
                </a:lnTo>
                <a:lnTo>
                  <a:pt x="1555" y="2090"/>
                </a:lnTo>
                <a:lnTo>
                  <a:pt x="1537" y="2094"/>
                </a:lnTo>
                <a:lnTo>
                  <a:pt x="1523" y="2094"/>
                </a:lnTo>
                <a:lnTo>
                  <a:pt x="1523" y="2094"/>
                </a:lnTo>
                <a:lnTo>
                  <a:pt x="1509" y="2096"/>
                </a:lnTo>
                <a:lnTo>
                  <a:pt x="1498" y="2096"/>
                </a:lnTo>
                <a:lnTo>
                  <a:pt x="1491" y="2099"/>
                </a:lnTo>
                <a:lnTo>
                  <a:pt x="1484" y="2103"/>
                </a:lnTo>
                <a:lnTo>
                  <a:pt x="1484" y="2103"/>
                </a:lnTo>
                <a:lnTo>
                  <a:pt x="1482" y="2105"/>
                </a:lnTo>
                <a:lnTo>
                  <a:pt x="1478" y="2106"/>
                </a:lnTo>
                <a:lnTo>
                  <a:pt x="1469" y="2106"/>
                </a:lnTo>
                <a:lnTo>
                  <a:pt x="1461" y="2106"/>
                </a:lnTo>
                <a:lnTo>
                  <a:pt x="1457" y="2106"/>
                </a:lnTo>
                <a:lnTo>
                  <a:pt x="1453" y="2108"/>
                </a:lnTo>
                <a:lnTo>
                  <a:pt x="1453" y="2108"/>
                </a:lnTo>
                <a:lnTo>
                  <a:pt x="1446" y="2113"/>
                </a:lnTo>
                <a:lnTo>
                  <a:pt x="1436" y="2115"/>
                </a:lnTo>
                <a:lnTo>
                  <a:pt x="1429" y="2115"/>
                </a:lnTo>
                <a:lnTo>
                  <a:pt x="1423" y="2113"/>
                </a:lnTo>
                <a:lnTo>
                  <a:pt x="1420" y="2110"/>
                </a:lnTo>
                <a:lnTo>
                  <a:pt x="1414" y="2106"/>
                </a:lnTo>
                <a:lnTo>
                  <a:pt x="1414" y="2106"/>
                </a:lnTo>
                <a:lnTo>
                  <a:pt x="1409" y="2097"/>
                </a:lnTo>
                <a:lnTo>
                  <a:pt x="1404" y="2092"/>
                </a:lnTo>
                <a:lnTo>
                  <a:pt x="1404" y="2092"/>
                </a:lnTo>
                <a:lnTo>
                  <a:pt x="1402" y="2092"/>
                </a:lnTo>
                <a:lnTo>
                  <a:pt x="1402" y="2092"/>
                </a:lnTo>
                <a:lnTo>
                  <a:pt x="1404" y="2092"/>
                </a:lnTo>
                <a:lnTo>
                  <a:pt x="1404" y="2092"/>
                </a:lnTo>
                <a:lnTo>
                  <a:pt x="1395" y="2089"/>
                </a:lnTo>
                <a:lnTo>
                  <a:pt x="1391" y="2087"/>
                </a:lnTo>
                <a:lnTo>
                  <a:pt x="1391" y="2087"/>
                </a:lnTo>
                <a:lnTo>
                  <a:pt x="1391" y="2085"/>
                </a:lnTo>
                <a:lnTo>
                  <a:pt x="1395" y="2081"/>
                </a:lnTo>
                <a:lnTo>
                  <a:pt x="1398" y="2078"/>
                </a:lnTo>
                <a:lnTo>
                  <a:pt x="1404" y="2076"/>
                </a:lnTo>
                <a:lnTo>
                  <a:pt x="1404" y="2076"/>
                </a:lnTo>
                <a:lnTo>
                  <a:pt x="1407" y="2074"/>
                </a:lnTo>
                <a:lnTo>
                  <a:pt x="1407" y="2071"/>
                </a:lnTo>
                <a:lnTo>
                  <a:pt x="1405" y="2065"/>
                </a:lnTo>
                <a:lnTo>
                  <a:pt x="1402" y="2062"/>
                </a:lnTo>
                <a:lnTo>
                  <a:pt x="1402" y="2062"/>
                </a:lnTo>
                <a:lnTo>
                  <a:pt x="1398" y="2060"/>
                </a:lnTo>
                <a:lnTo>
                  <a:pt x="1398" y="2060"/>
                </a:lnTo>
                <a:lnTo>
                  <a:pt x="1388" y="2048"/>
                </a:lnTo>
                <a:lnTo>
                  <a:pt x="1373" y="2032"/>
                </a:lnTo>
                <a:lnTo>
                  <a:pt x="1373" y="2032"/>
                </a:lnTo>
                <a:lnTo>
                  <a:pt x="1365" y="2021"/>
                </a:lnTo>
                <a:lnTo>
                  <a:pt x="1354" y="2012"/>
                </a:lnTo>
                <a:lnTo>
                  <a:pt x="1345" y="2007"/>
                </a:lnTo>
                <a:lnTo>
                  <a:pt x="1336" y="2005"/>
                </a:lnTo>
                <a:lnTo>
                  <a:pt x="1336" y="2005"/>
                </a:lnTo>
                <a:lnTo>
                  <a:pt x="1334" y="2005"/>
                </a:lnTo>
                <a:lnTo>
                  <a:pt x="1333" y="2003"/>
                </a:lnTo>
                <a:lnTo>
                  <a:pt x="1329" y="1998"/>
                </a:lnTo>
                <a:lnTo>
                  <a:pt x="1325" y="1992"/>
                </a:lnTo>
                <a:lnTo>
                  <a:pt x="1322" y="1991"/>
                </a:lnTo>
                <a:lnTo>
                  <a:pt x="1322" y="1991"/>
                </a:lnTo>
                <a:lnTo>
                  <a:pt x="1316" y="1987"/>
                </a:lnTo>
                <a:lnTo>
                  <a:pt x="1311" y="1978"/>
                </a:lnTo>
                <a:lnTo>
                  <a:pt x="1306" y="1968"/>
                </a:lnTo>
                <a:lnTo>
                  <a:pt x="1304" y="1957"/>
                </a:lnTo>
                <a:lnTo>
                  <a:pt x="1304" y="1957"/>
                </a:lnTo>
                <a:lnTo>
                  <a:pt x="1304" y="1950"/>
                </a:lnTo>
                <a:lnTo>
                  <a:pt x="1300" y="1944"/>
                </a:lnTo>
                <a:lnTo>
                  <a:pt x="1292" y="1930"/>
                </a:lnTo>
                <a:lnTo>
                  <a:pt x="1292" y="1930"/>
                </a:lnTo>
                <a:lnTo>
                  <a:pt x="1283" y="1921"/>
                </a:lnTo>
                <a:lnTo>
                  <a:pt x="1277" y="1916"/>
                </a:lnTo>
                <a:lnTo>
                  <a:pt x="1277" y="1916"/>
                </a:lnTo>
                <a:lnTo>
                  <a:pt x="1272" y="1912"/>
                </a:lnTo>
                <a:lnTo>
                  <a:pt x="1267" y="1904"/>
                </a:lnTo>
                <a:lnTo>
                  <a:pt x="1263" y="1893"/>
                </a:lnTo>
                <a:lnTo>
                  <a:pt x="1263" y="1880"/>
                </a:lnTo>
                <a:lnTo>
                  <a:pt x="1263" y="1880"/>
                </a:lnTo>
                <a:lnTo>
                  <a:pt x="1261" y="1866"/>
                </a:lnTo>
                <a:lnTo>
                  <a:pt x="1261" y="1856"/>
                </a:lnTo>
                <a:lnTo>
                  <a:pt x="1258" y="1841"/>
                </a:lnTo>
                <a:lnTo>
                  <a:pt x="1258" y="1841"/>
                </a:lnTo>
                <a:lnTo>
                  <a:pt x="1256" y="1836"/>
                </a:lnTo>
                <a:lnTo>
                  <a:pt x="1251" y="1829"/>
                </a:lnTo>
                <a:lnTo>
                  <a:pt x="1245" y="1822"/>
                </a:lnTo>
                <a:lnTo>
                  <a:pt x="1236" y="1816"/>
                </a:lnTo>
                <a:lnTo>
                  <a:pt x="1236" y="1816"/>
                </a:lnTo>
                <a:lnTo>
                  <a:pt x="1233" y="1813"/>
                </a:lnTo>
                <a:lnTo>
                  <a:pt x="1228" y="1809"/>
                </a:lnTo>
                <a:lnTo>
                  <a:pt x="1226" y="1804"/>
                </a:lnTo>
                <a:lnTo>
                  <a:pt x="1224" y="1799"/>
                </a:lnTo>
                <a:lnTo>
                  <a:pt x="1224" y="1799"/>
                </a:lnTo>
                <a:lnTo>
                  <a:pt x="1224" y="1790"/>
                </a:lnTo>
                <a:lnTo>
                  <a:pt x="1224" y="1790"/>
                </a:lnTo>
                <a:lnTo>
                  <a:pt x="1224" y="1783"/>
                </a:lnTo>
                <a:lnTo>
                  <a:pt x="1220" y="1779"/>
                </a:lnTo>
                <a:lnTo>
                  <a:pt x="1217" y="1774"/>
                </a:lnTo>
                <a:lnTo>
                  <a:pt x="1213" y="1763"/>
                </a:lnTo>
                <a:lnTo>
                  <a:pt x="1213" y="1763"/>
                </a:lnTo>
                <a:lnTo>
                  <a:pt x="1208" y="1751"/>
                </a:lnTo>
                <a:lnTo>
                  <a:pt x="1199" y="1738"/>
                </a:lnTo>
                <a:lnTo>
                  <a:pt x="1192" y="1726"/>
                </a:lnTo>
                <a:lnTo>
                  <a:pt x="1188" y="1717"/>
                </a:lnTo>
                <a:lnTo>
                  <a:pt x="1188" y="1717"/>
                </a:lnTo>
                <a:lnTo>
                  <a:pt x="1187" y="1710"/>
                </a:lnTo>
                <a:lnTo>
                  <a:pt x="1183" y="1704"/>
                </a:lnTo>
                <a:lnTo>
                  <a:pt x="1180" y="1699"/>
                </a:lnTo>
                <a:lnTo>
                  <a:pt x="1178" y="1692"/>
                </a:lnTo>
                <a:lnTo>
                  <a:pt x="1178" y="1692"/>
                </a:lnTo>
                <a:lnTo>
                  <a:pt x="1176" y="1687"/>
                </a:lnTo>
                <a:lnTo>
                  <a:pt x="1174" y="1681"/>
                </a:lnTo>
                <a:lnTo>
                  <a:pt x="1162" y="1665"/>
                </a:lnTo>
                <a:lnTo>
                  <a:pt x="1162" y="1665"/>
                </a:lnTo>
                <a:lnTo>
                  <a:pt x="1155" y="1653"/>
                </a:lnTo>
                <a:lnTo>
                  <a:pt x="1151" y="1638"/>
                </a:lnTo>
                <a:lnTo>
                  <a:pt x="1149" y="1628"/>
                </a:lnTo>
                <a:lnTo>
                  <a:pt x="1151" y="1622"/>
                </a:lnTo>
                <a:lnTo>
                  <a:pt x="1151" y="1622"/>
                </a:lnTo>
                <a:lnTo>
                  <a:pt x="1153" y="1624"/>
                </a:lnTo>
                <a:lnTo>
                  <a:pt x="1155" y="1626"/>
                </a:lnTo>
                <a:lnTo>
                  <a:pt x="1158" y="1635"/>
                </a:lnTo>
                <a:lnTo>
                  <a:pt x="1165" y="1653"/>
                </a:lnTo>
                <a:lnTo>
                  <a:pt x="1165" y="1653"/>
                </a:lnTo>
                <a:lnTo>
                  <a:pt x="1176" y="1672"/>
                </a:lnTo>
                <a:lnTo>
                  <a:pt x="1183" y="1679"/>
                </a:lnTo>
                <a:lnTo>
                  <a:pt x="1187" y="1683"/>
                </a:lnTo>
                <a:lnTo>
                  <a:pt x="1190" y="1685"/>
                </a:lnTo>
                <a:lnTo>
                  <a:pt x="1190" y="1685"/>
                </a:lnTo>
                <a:lnTo>
                  <a:pt x="1192" y="1683"/>
                </a:lnTo>
                <a:lnTo>
                  <a:pt x="1196" y="1679"/>
                </a:lnTo>
                <a:lnTo>
                  <a:pt x="1199" y="1667"/>
                </a:lnTo>
                <a:lnTo>
                  <a:pt x="1201" y="1654"/>
                </a:lnTo>
                <a:lnTo>
                  <a:pt x="1203" y="1651"/>
                </a:lnTo>
                <a:lnTo>
                  <a:pt x="1204" y="1651"/>
                </a:lnTo>
                <a:lnTo>
                  <a:pt x="1204" y="1651"/>
                </a:lnTo>
                <a:lnTo>
                  <a:pt x="1204" y="1651"/>
                </a:lnTo>
                <a:lnTo>
                  <a:pt x="1204" y="1651"/>
                </a:lnTo>
                <a:lnTo>
                  <a:pt x="1206" y="1667"/>
                </a:lnTo>
                <a:lnTo>
                  <a:pt x="1206" y="1674"/>
                </a:lnTo>
                <a:lnTo>
                  <a:pt x="1206" y="1678"/>
                </a:lnTo>
                <a:lnTo>
                  <a:pt x="1208" y="1678"/>
                </a:lnTo>
                <a:lnTo>
                  <a:pt x="1208" y="1678"/>
                </a:lnTo>
                <a:lnTo>
                  <a:pt x="1212" y="1681"/>
                </a:lnTo>
                <a:lnTo>
                  <a:pt x="1215" y="1687"/>
                </a:lnTo>
                <a:lnTo>
                  <a:pt x="1220" y="1694"/>
                </a:lnTo>
                <a:lnTo>
                  <a:pt x="1228" y="1703"/>
                </a:lnTo>
                <a:lnTo>
                  <a:pt x="1228" y="1703"/>
                </a:lnTo>
                <a:lnTo>
                  <a:pt x="1238" y="1713"/>
                </a:lnTo>
                <a:lnTo>
                  <a:pt x="1249" y="1729"/>
                </a:lnTo>
                <a:lnTo>
                  <a:pt x="1258" y="1745"/>
                </a:lnTo>
                <a:lnTo>
                  <a:pt x="1261" y="1754"/>
                </a:lnTo>
                <a:lnTo>
                  <a:pt x="1261" y="1754"/>
                </a:lnTo>
                <a:lnTo>
                  <a:pt x="1263" y="1761"/>
                </a:lnTo>
                <a:lnTo>
                  <a:pt x="1265" y="1767"/>
                </a:lnTo>
                <a:lnTo>
                  <a:pt x="1270" y="1774"/>
                </a:lnTo>
                <a:lnTo>
                  <a:pt x="1279" y="1781"/>
                </a:lnTo>
                <a:lnTo>
                  <a:pt x="1279" y="1781"/>
                </a:lnTo>
                <a:lnTo>
                  <a:pt x="1288" y="1788"/>
                </a:lnTo>
                <a:lnTo>
                  <a:pt x="1293" y="1795"/>
                </a:lnTo>
                <a:lnTo>
                  <a:pt x="1297" y="1802"/>
                </a:lnTo>
                <a:lnTo>
                  <a:pt x="1300" y="1807"/>
                </a:lnTo>
                <a:lnTo>
                  <a:pt x="1300" y="1807"/>
                </a:lnTo>
                <a:lnTo>
                  <a:pt x="1304" y="1811"/>
                </a:lnTo>
                <a:lnTo>
                  <a:pt x="1306" y="1816"/>
                </a:lnTo>
                <a:lnTo>
                  <a:pt x="1306" y="1832"/>
                </a:lnTo>
                <a:lnTo>
                  <a:pt x="1306" y="1832"/>
                </a:lnTo>
                <a:lnTo>
                  <a:pt x="1308" y="1843"/>
                </a:lnTo>
                <a:lnTo>
                  <a:pt x="1311" y="1856"/>
                </a:lnTo>
                <a:lnTo>
                  <a:pt x="1318" y="1864"/>
                </a:lnTo>
                <a:lnTo>
                  <a:pt x="1325" y="1872"/>
                </a:lnTo>
                <a:lnTo>
                  <a:pt x="1325" y="1872"/>
                </a:lnTo>
                <a:lnTo>
                  <a:pt x="1334" y="1879"/>
                </a:lnTo>
                <a:lnTo>
                  <a:pt x="1341" y="1886"/>
                </a:lnTo>
                <a:lnTo>
                  <a:pt x="1349" y="1893"/>
                </a:lnTo>
                <a:lnTo>
                  <a:pt x="1352" y="1904"/>
                </a:lnTo>
                <a:lnTo>
                  <a:pt x="1352" y="1904"/>
                </a:lnTo>
                <a:lnTo>
                  <a:pt x="1363" y="1923"/>
                </a:lnTo>
                <a:lnTo>
                  <a:pt x="1368" y="1932"/>
                </a:lnTo>
                <a:lnTo>
                  <a:pt x="1373" y="1939"/>
                </a:lnTo>
                <a:lnTo>
                  <a:pt x="1373" y="1939"/>
                </a:lnTo>
                <a:lnTo>
                  <a:pt x="1379" y="1944"/>
                </a:lnTo>
                <a:lnTo>
                  <a:pt x="1379" y="1948"/>
                </a:lnTo>
                <a:lnTo>
                  <a:pt x="1381" y="1953"/>
                </a:lnTo>
                <a:lnTo>
                  <a:pt x="1382" y="1957"/>
                </a:lnTo>
                <a:lnTo>
                  <a:pt x="1382" y="1957"/>
                </a:lnTo>
                <a:lnTo>
                  <a:pt x="1386" y="1962"/>
                </a:lnTo>
                <a:lnTo>
                  <a:pt x="1389" y="1971"/>
                </a:lnTo>
                <a:lnTo>
                  <a:pt x="1389" y="1971"/>
                </a:lnTo>
                <a:lnTo>
                  <a:pt x="1393" y="1978"/>
                </a:lnTo>
                <a:lnTo>
                  <a:pt x="1391" y="1985"/>
                </a:lnTo>
                <a:lnTo>
                  <a:pt x="1391" y="1985"/>
                </a:lnTo>
                <a:lnTo>
                  <a:pt x="1391" y="1992"/>
                </a:lnTo>
                <a:lnTo>
                  <a:pt x="1391" y="2003"/>
                </a:lnTo>
                <a:lnTo>
                  <a:pt x="1395" y="2014"/>
                </a:lnTo>
                <a:lnTo>
                  <a:pt x="1398" y="2023"/>
                </a:lnTo>
                <a:lnTo>
                  <a:pt x="1398" y="2023"/>
                </a:lnTo>
                <a:lnTo>
                  <a:pt x="1402" y="2032"/>
                </a:lnTo>
                <a:lnTo>
                  <a:pt x="1404" y="2042"/>
                </a:lnTo>
                <a:lnTo>
                  <a:pt x="1405" y="2051"/>
                </a:lnTo>
                <a:lnTo>
                  <a:pt x="1407" y="2057"/>
                </a:lnTo>
                <a:lnTo>
                  <a:pt x="1407" y="2057"/>
                </a:lnTo>
                <a:lnTo>
                  <a:pt x="1413" y="2058"/>
                </a:lnTo>
                <a:lnTo>
                  <a:pt x="1425" y="2058"/>
                </a:lnTo>
                <a:lnTo>
                  <a:pt x="1437" y="2057"/>
                </a:lnTo>
                <a:lnTo>
                  <a:pt x="1450" y="2051"/>
                </a:lnTo>
                <a:lnTo>
                  <a:pt x="1450" y="2051"/>
                </a:lnTo>
                <a:lnTo>
                  <a:pt x="1459" y="2048"/>
                </a:lnTo>
                <a:lnTo>
                  <a:pt x="1466" y="2044"/>
                </a:lnTo>
                <a:lnTo>
                  <a:pt x="1473" y="2042"/>
                </a:lnTo>
                <a:lnTo>
                  <a:pt x="1480" y="2042"/>
                </a:lnTo>
                <a:lnTo>
                  <a:pt x="1480" y="2042"/>
                </a:lnTo>
                <a:lnTo>
                  <a:pt x="1487" y="2041"/>
                </a:lnTo>
                <a:lnTo>
                  <a:pt x="1494" y="2039"/>
                </a:lnTo>
                <a:lnTo>
                  <a:pt x="1502" y="2033"/>
                </a:lnTo>
                <a:lnTo>
                  <a:pt x="1505" y="2030"/>
                </a:lnTo>
                <a:lnTo>
                  <a:pt x="1505" y="2030"/>
                </a:lnTo>
                <a:lnTo>
                  <a:pt x="1509" y="2028"/>
                </a:lnTo>
                <a:lnTo>
                  <a:pt x="1516" y="2026"/>
                </a:lnTo>
                <a:lnTo>
                  <a:pt x="1528" y="2026"/>
                </a:lnTo>
                <a:lnTo>
                  <a:pt x="1528" y="2026"/>
                </a:lnTo>
                <a:lnTo>
                  <a:pt x="1534" y="2026"/>
                </a:lnTo>
                <a:lnTo>
                  <a:pt x="1537" y="2023"/>
                </a:lnTo>
                <a:lnTo>
                  <a:pt x="1548" y="2014"/>
                </a:lnTo>
                <a:lnTo>
                  <a:pt x="1548" y="2014"/>
                </a:lnTo>
                <a:lnTo>
                  <a:pt x="1555" y="2010"/>
                </a:lnTo>
                <a:lnTo>
                  <a:pt x="1566" y="2007"/>
                </a:lnTo>
                <a:lnTo>
                  <a:pt x="1596" y="1998"/>
                </a:lnTo>
                <a:lnTo>
                  <a:pt x="1596" y="1998"/>
                </a:lnTo>
                <a:lnTo>
                  <a:pt x="1603" y="1994"/>
                </a:lnTo>
                <a:lnTo>
                  <a:pt x="1608" y="1992"/>
                </a:lnTo>
                <a:lnTo>
                  <a:pt x="1612" y="1989"/>
                </a:lnTo>
                <a:lnTo>
                  <a:pt x="1614" y="1985"/>
                </a:lnTo>
                <a:lnTo>
                  <a:pt x="1617" y="1980"/>
                </a:lnTo>
                <a:lnTo>
                  <a:pt x="1619" y="1975"/>
                </a:lnTo>
                <a:lnTo>
                  <a:pt x="1619" y="1975"/>
                </a:lnTo>
                <a:lnTo>
                  <a:pt x="1622" y="1971"/>
                </a:lnTo>
                <a:lnTo>
                  <a:pt x="1628" y="1969"/>
                </a:lnTo>
                <a:lnTo>
                  <a:pt x="1639" y="1966"/>
                </a:lnTo>
                <a:lnTo>
                  <a:pt x="1639" y="1966"/>
                </a:lnTo>
                <a:lnTo>
                  <a:pt x="1646" y="1964"/>
                </a:lnTo>
                <a:lnTo>
                  <a:pt x="1646" y="1964"/>
                </a:lnTo>
                <a:lnTo>
                  <a:pt x="1655" y="1960"/>
                </a:lnTo>
                <a:lnTo>
                  <a:pt x="1665" y="1959"/>
                </a:lnTo>
                <a:lnTo>
                  <a:pt x="1676" y="1959"/>
                </a:lnTo>
                <a:lnTo>
                  <a:pt x="1683" y="1957"/>
                </a:lnTo>
                <a:lnTo>
                  <a:pt x="1683" y="1957"/>
                </a:lnTo>
                <a:lnTo>
                  <a:pt x="1687" y="1955"/>
                </a:lnTo>
                <a:lnTo>
                  <a:pt x="1688" y="1953"/>
                </a:lnTo>
                <a:lnTo>
                  <a:pt x="1688" y="1950"/>
                </a:lnTo>
                <a:lnTo>
                  <a:pt x="1688" y="1944"/>
                </a:lnTo>
                <a:lnTo>
                  <a:pt x="1690" y="1941"/>
                </a:lnTo>
                <a:lnTo>
                  <a:pt x="1692" y="1939"/>
                </a:lnTo>
                <a:lnTo>
                  <a:pt x="1692" y="1939"/>
                </a:lnTo>
                <a:lnTo>
                  <a:pt x="1699" y="1936"/>
                </a:lnTo>
                <a:lnTo>
                  <a:pt x="1706" y="1936"/>
                </a:lnTo>
                <a:lnTo>
                  <a:pt x="1713" y="1936"/>
                </a:lnTo>
                <a:lnTo>
                  <a:pt x="1719" y="1934"/>
                </a:lnTo>
                <a:lnTo>
                  <a:pt x="1719" y="1934"/>
                </a:lnTo>
                <a:lnTo>
                  <a:pt x="1722" y="1930"/>
                </a:lnTo>
                <a:lnTo>
                  <a:pt x="1724" y="1923"/>
                </a:lnTo>
                <a:lnTo>
                  <a:pt x="1727" y="1918"/>
                </a:lnTo>
                <a:lnTo>
                  <a:pt x="1733" y="1912"/>
                </a:lnTo>
                <a:lnTo>
                  <a:pt x="1733" y="1912"/>
                </a:lnTo>
                <a:lnTo>
                  <a:pt x="1743" y="1911"/>
                </a:lnTo>
                <a:lnTo>
                  <a:pt x="1747" y="1909"/>
                </a:lnTo>
                <a:lnTo>
                  <a:pt x="1749" y="1905"/>
                </a:lnTo>
                <a:lnTo>
                  <a:pt x="1749" y="1905"/>
                </a:lnTo>
                <a:lnTo>
                  <a:pt x="1749" y="1898"/>
                </a:lnTo>
                <a:lnTo>
                  <a:pt x="1749" y="1888"/>
                </a:lnTo>
                <a:lnTo>
                  <a:pt x="1752" y="1879"/>
                </a:lnTo>
                <a:lnTo>
                  <a:pt x="1754" y="1875"/>
                </a:lnTo>
                <a:lnTo>
                  <a:pt x="1756" y="1873"/>
                </a:lnTo>
                <a:lnTo>
                  <a:pt x="1756" y="1873"/>
                </a:lnTo>
                <a:lnTo>
                  <a:pt x="1763" y="1872"/>
                </a:lnTo>
                <a:lnTo>
                  <a:pt x="1768" y="1868"/>
                </a:lnTo>
                <a:lnTo>
                  <a:pt x="1774" y="1864"/>
                </a:lnTo>
                <a:lnTo>
                  <a:pt x="1775" y="1861"/>
                </a:lnTo>
                <a:lnTo>
                  <a:pt x="1775" y="1861"/>
                </a:lnTo>
                <a:lnTo>
                  <a:pt x="1777" y="1856"/>
                </a:lnTo>
                <a:lnTo>
                  <a:pt x="1783" y="1848"/>
                </a:lnTo>
                <a:lnTo>
                  <a:pt x="1795" y="1832"/>
                </a:lnTo>
                <a:lnTo>
                  <a:pt x="1795" y="1832"/>
                </a:lnTo>
                <a:lnTo>
                  <a:pt x="1797" y="1829"/>
                </a:lnTo>
                <a:lnTo>
                  <a:pt x="1799" y="1823"/>
                </a:lnTo>
                <a:lnTo>
                  <a:pt x="1797" y="1822"/>
                </a:lnTo>
                <a:lnTo>
                  <a:pt x="1793" y="1820"/>
                </a:lnTo>
                <a:lnTo>
                  <a:pt x="1793" y="1820"/>
                </a:lnTo>
                <a:lnTo>
                  <a:pt x="1788" y="1816"/>
                </a:lnTo>
                <a:lnTo>
                  <a:pt x="1781" y="1809"/>
                </a:lnTo>
                <a:lnTo>
                  <a:pt x="1774" y="1795"/>
                </a:lnTo>
                <a:lnTo>
                  <a:pt x="1774" y="1795"/>
                </a:lnTo>
                <a:lnTo>
                  <a:pt x="1772" y="1793"/>
                </a:lnTo>
                <a:lnTo>
                  <a:pt x="1768" y="1793"/>
                </a:lnTo>
                <a:lnTo>
                  <a:pt x="1759" y="1791"/>
                </a:lnTo>
                <a:lnTo>
                  <a:pt x="1747" y="1788"/>
                </a:lnTo>
                <a:lnTo>
                  <a:pt x="1740" y="1784"/>
                </a:lnTo>
                <a:lnTo>
                  <a:pt x="1735" y="1781"/>
                </a:lnTo>
                <a:lnTo>
                  <a:pt x="1735" y="1781"/>
                </a:lnTo>
                <a:lnTo>
                  <a:pt x="1729" y="1777"/>
                </a:lnTo>
                <a:lnTo>
                  <a:pt x="1726" y="1770"/>
                </a:lnTo>
                <a:lnTo>
                  <a:pt x="1722" y="1756"/>
                </a:lnTo>
                <a:lnTo>
                  <a:pt x="1722" y="1756"/>
                </a:lnTo>
                <a:lnTo>
                  <a:pt x="1719" y="1736"/>
                </a:lnTo>
                <a:lnTo>
                  <a:pt x="1717" y="1729"/>
                </a:lnTo>
                <a:lnTo>
                  <a:pt x="1715" y="1727"/>
                </a:lnTo>
                <a:lnTo>
                  <a:pt x="1715" y="1727"/>
                </a:lnTo>
                <a:lnTo>
                  <a:pt x="1710" y="1729"/>
                </a:lnTo>
                <a:lnTo>
                  <a:pt x="1703" y="1738"/>
                </a:lnTo>
                <a:lnTo>
                  <a:pt x="1694" y="1749"/>
                </a:lnTo>
                <a:lnTo>
                  <a:pt x="1687" y="1759"/>
                </a:lnTo>
                <a:lnTo>
                  <a:pt x="1687" y="1759"/>
                </a:lnTo>
                <a:lnTo>
                  <a:pt x="1683" y="1763"/>
                </a:lnTo>
                <a:lnTo>
                  <a:pt x="1679" y="1768"/>
                </a:lnTo>
                <a:lnTo>
                  <a:pt x="1669" y="1775"/>
                </a:lnTo>
                <a:lnTo>
                  <a:pt x="1656" y="1779"/>
                </a:lnTo>
                <a:lnTo>
                  <a:pt x="1649" y="1781"/>
                </a:lnTo>
                <a:lnTo>
                  <a:pt x="1642" y="1779"/>
                </a:lnTo>
                <a:lnTo>
                  <a:pt x="1642" y="1779"/>
                </a:lnTo>
                <a:lnTo>
                  <a:pt x="1631" y="1779"/>
                </a:lnTo>
                <a:lnTo>
                  <a:pt x="1624" y="1781"/>
                </a:lnTo>
                <a:lnTo>
                  <a:pt x="1619" y="1784"/>
                </a:lnTo>
                <a:lnTo>
                  <a:pt x="1615" y="1786"/>
                </a:lnTo>
                <a:lnTo>
                  <a:pt x="1615" y="1786"/>
                </a:lnTo>
                <a:lnTo>
                  <a:pt x="1612" y="1786"/>
                </a:lnTo>
                <a:lnTo>
                  <a:pt x="1610" y="1786"/>
                </a:lnTo>
                <a:lnTo>
                  <a:pt x="1610" y="1786"/>
                </a:lnTo>
                <a:lnTo>
                  <a:pt x="1605" y="1779"/>
                </a:lnTo>
                <a:lnTo>
                  <a:pt x="1599" y="1770"/>
                </a:lnTo>
                <a:lnTo>
                  <a:pt x="1599" y="1770"/>
                </a:lnTo>
                <a:lnTo>
                  <a:pt x="1599" y="1767"/>
                </a:lnTo>
                <a:lnTo>
                  <a:pt x="1601" y="1763"/>
                </a:lnTo>
                <a:lnTo>
                  <a:pt x="1601" y="1763"/>
                </a:lnTo>
                <a:lnTo>
                  <a:pt x="1603" y="1756"/>
                </a:lnTo>
                <a:lnTo>
                  <a:pt x="1605" y="1747"/>
                </a:lnTo>
                <a:lnTo>
                  <a:pt x="1603" y="1738"/>
                </a:lnTo>
                <a:lnTo>
                  <a:pt x="1601" y="1735"/>
                </a:lnTo>
                <a:lnTo>
                  <a:pt x="1598" y="1733"/>
                </a:lnTo>
                <a:lnTo>
                  <a:pt x="1598" y="1733"/>
                </a:lnTo>
                <a:lnTo>
                  <a:pt x="1594" y="1733"/>
                </a:lnTo>
                <a:lnTo>
                  <a:pt x="1590" y="1735"/>
                </a:lnTo>
                <a:lnTo>
                  <a:pt x="1587" y="1742"/>
                </a:lnTo>
                <a:lnTo>
                  <a:pt x="1583" y="1751"/>
                </a:lnTo>
                <a:lnTo>
                  <a:pt x="1582" y="1756"/>
                </a:lnTo>
                <a:lnTo>
                  <a:pt x="1582" y="1756"/>
                </a:lnTo>
                <a:lnTo>
                  <a:pt x="1582" y="1758"/>
                </a:lnTo>
                <a:lnTo>
                  <a:pt x="1580" y="1758"/>
                </a:lnTo>
                <a:lnTo>
                  <a:pt x="1580" y="1758"/>
                </a:lnTo>
                <a:lnTo>
                  <a:pt x="1576" y="1752"/>
                </a:lnTo>
                <a:lnTo>
                  <a:pt x="1571" y="1745"/>
                </a:lnTo>
                <a:lnTo>
                  <a:pt x="1567" y="1736"/>
                </a:lnTo>
                <a:lnTo>
                  <a:pt x="1567" y="1735"/>
                </a:lnTo>
                <a:lnTo>
                  <a:pt x="1567" y="1731"/>
                </a:lnTo>
                <a:lnTo>
                  <a:pt x="1567" y="1731"/>
                </a:lnTo>
                <a:lnTo>
                  <a:pt x="1569" y="1729"/>
                </a:lnTo>
                <a:lnTo>
                  <a:pt x="1569" y="1726"/>
                </a:lnTo>
                <a:lnTo>
                  <a:pt x="1567" y="1719"/>
                </a:lnTo>
                <a:lnTo>
                  <a:pt x="1564" y="1711"/>
                </a:lnTo>
                <a:lnTo>
                  <a:pt x="1557" y="1706"/>
                </a:lnTo>
                <a:lnTo>
                  <a:pt x="1557" y="1706"/>
                </a:lnTo>
                <a:lnTo>
                  <a:pt x="1542" y="1694"/>
                </a:lnTo>
                <a:lnTo>
                  <a:pt x="1537" y="1685"/>
                </a:lnTo>
                <a:lnTo>
                  <a:pt x="1534" y="1678"/>
                </a:lnTo>
                <a:lnTo>
                  <a:pt x="1534" y="1678"/>
                </a:lnTo>
                <a:lnTo>
                  <a:pt x="1530" y="1669"/>
                </a:lnTo>
                <a:lnTo>
                  <a:pt x="1530" y="1669"/>
                </a:lnTo>
                <a:lnTo>
                  <a:pt x="1523" y="1651"/>
                </a:lnTo>
                <a:lnTo>
                  <a:pt x="1519" y="1638"/>
                </a:lnTo>
                <a:lnTo>
                  <a:pt x="1519" y="1638"/>
                </a:lnTo>
                <a:lnTo>
                  <a:pt x="1521" y="1635"/>
                </a:lnTo>
                <a:lnTo>
                  <a:pt x="1521" y="1635"/>
                </a:lnTo>
                <a:lnTo>
                  <a:pt x="1526" y="1631"/>
                </a:lnTo>
                <a:lnTo>
                  <a:pt x="1532" y="1630"/>
                </a:lnTo>
                <a:lnTo>
                  <a:pt x="1532" y="1630"/>
                </a:lnTo>
                <a:lnTo>
                  <a:pt x="1537" y="1628"/>
                </a:lnTo>
                <a:lnTo>
                  <a:pt x="1537" y="1628"/>
                </a:lnTo>
                <a:lnTo>
                  <a:pt x="1541" y="1628"/>
                </a:lnTo>
                <a:lnTo>
                  <a:pt x="1542" y="1626"/>
                </a:lnTo>
                <a:lnTo>
                  <a:pt x="1546" y="1624"/>
                </a:lnTo>
                <a:lnTo>
                  <a:pt x="1548" y="1626"/>
                </a:lnTo>
                <a:lnTo>
                  <a:pt x="1548" y="1626"/>
                </a:lnTo>
                <a:lnTo>
                  <a:pt x="1551" y="1628"/>
                </a:lnTo>
                <a:lnTo>
                  <a:pt x="1557" y="1628"/>
                </a:lnTo>
                <a:lnTo>
                  <a:pt x="1564" y="1624"/>
                </a:lnTo>
                <a:lnTo>
                  <a:pt x="1564" y="1624"/>
                </a:lnTo>
                <a:lnTo>
                  <a:pt x="1567" y="1626"/>
                </a:lnTo>
                <a:lnTo>
                  <a:pt x="1569" y="1630"/>
                </a:lnTo>
                <a:lnTo>
                  <a:pt x="1576" y="1638"/>
                </a:lnTo>
                <a:lnTo>
                  <a:pt x="1589" y="1662"/>
                </a:lnTo>
                <a:lnTo>
                  <a:pt x="1589" y="1662"/>
                </a:lnTo>
                <a:lnTo>
                  <a:pt x="1594" y="1676"/>
                </a:lnTo>
                <a:lnTo>
                  <a:pt x="1598" y="1679"/>
                </a:lnTo>
                <a:lnTo>
                  <a:pt x="1601" y="1683"/>
                </a:lnTo>
                <a:lnTo>
                  <a:pt x="1601" y="1683"/>
                </a:lnTo>
                <a:lnTo>
                  <a:pt x="1608" y="1687"/>
                </a:lnTo>
                <a:lnTo>
                  <a:pt x="1615" y="1688"/>
                </a:lnTo>
                <a:lnTo>
                  <a:pt x="1622" y="1692"/>
                </a:lnTo>
                <a:lnTo>
                  <a:pt x="1630" y="1697"/>
                </a:lnTo>
                <a:lnTo>
                  <a:pt x="1630" y="1697"/>
                </a:lnTo>
                <a:lnTo>
                  <a:pt x="1635" y="1703"/>
                </a:lnTo>
                <a:lnTo>
                  <a:pt x="1642" y="1706"/>
                </a:lnTo>
                <a:lnTo>
                  <a:pt x="1656" y="1711"/>
                </a:lnTo>
                <a:lnTo>
                  <a:pt x="1672" y="1717"/>
                </a:lnTo>
                <a:lnTo>
                  <a:pt x="1683" y="1719"/>
                </a:lnTo>
                <a:lnTo>
                  <a:pt x="1683" y="1719"/>
                </a:lnTo>
                <a:lnTo>
                  <a:pt x="1688" y="1717"/>
                </a:lnTo>
                <a:lnTo>
                  <a:pt x="1692" y="1717"/>
                </a:lnTo>
                <a:lnTo>
                  <a:pt x="1701" y="1711"/>
                </a:lnTo>
                <a:lnTo>
                  <a:pt x="1711" y="1708"/>
                </a:lnTo>
                <a:lnTo>
                  <a:pt x="1715" y="1708"/>
                </a:lnTo>
                <a:lnTo>
                  <a:pt x="1722" y="1708"/>
                </a:lnTo>
                <a:lnTo>
                  <a:pt x="1722" y="1708"/>
                </a:lnTo>
                <a:lnTo>
                  <a:pt x="1727" y="1710"/>
                </a:lnTo>
                <a:lnTo>
                  <a:pt x="1731" y="1713"/>
                </a:lnTo>
                <a:lnTo>
                  <a:pt x="1733" y="1717"/>
                </a:lnTo>
                <a:lnTo>
                  <a:pt x="1735" y="1722"/>
                </a:lnTo>
                <a:lnTo>
                  <a:pt x="1736" y="1731"/>
                </a:lnTo>
                <a:lnTo>
                  <a:pt x="1740" y="1738"/>
                </a:lnTo>
                <a:lnTo>
                  <a:pt x="1740" y="1738"/>
                </a:lnTo>
                <a:lnTo>
                  <a:pt x="1743" y="1742"/>
                </a:lnTo>
                <a:lnTo>
                  <a:pt x="1754" y="1743"/>
                </a:lnTo>
                <a:lnTo>
                  <a:pt x="1779" y="1747"/>
                </a:lnTo>
                <a:lnTo>
                  <a:pt x="1804" y="1751"/>
                </a:lnTo>
                <a:lnTo>
                  <a:pt x="1822" y="1754"/>
                </a:lnTo>
                <a:lnTo>
                  <a:pt x="1822" y="1754"/>
                </a:lnTo>
                <a:lnTo>
                  <a:pt x="1831" y="1756"/>
                </a:lnTo>
                <a:lnTo>
                  <a:pt x="1847" y="1756"/>
                </a:lnTo>
                <a:lnTo>
                  <a:pt x="1847" y="1756"/>
                </a:lnTo>
                <a:lnTo>
                  <a:pt x="1845" y="1751"/>
                </a:lnTo>
                <a:lnTo>
                  <a:pt x="1845" y="1751"/>
                </a:lnTo>
                <a:lnTo>
                  <a:pt x="1847" y="1756"/>
                </a:lnTo>
                <a:lnTo>
                  <a:pt x="1847" y="1756"/>
                </a:lnTo>
                <a:lnTo>
                  <a:pt x="1873" y="1756"/>
                </a:lnTo>
                <a:lnTo>
                  <a:pt x="1884" y="1754"/>
                </a:lnTo>
                <a:lnTo>
                  <a:pt x="1889" y="1752"/>
                </a:lnTo>
                <a:lnTo>
                  <a:pt x="1889" y="1752"/>
                </a:lnTo>
                <a:lnTo>
                  <a:pt x="1893" y="1751"/>
                </a:lnTo>
                <a:lnTo>
                  <a:pt x="1898" y="1749"/>
                </a:lnTo>
                <a:lnTo>
                  <a:pt x="1904" y="1749"/>
                </a:lnTo>
                <a:lnTo>
                  <a:pt x="1907" y="1751"/>
                </a:lnTo>
                <a:lnTo>
                  <a:pt x="1907" y="1751"/>
                </a:lnTo>
                <a:lnTo>
                  <a:pt x="1914" y="1752"/>
                </a:lnTo>
                <a:lnTo>
                  <a:pt x="1925" y="1752"/>
                </a:lnTo>
                <a:lnTo>
                  <a:pt x="1936" y="1752"/>
                </a:lnTo>
                <a:lnTo>
                  <a:pt x="1946" y="1749"/>
                </a:lnTo>
                <a:lnTo>
                  <a:pt x="1946" y="1749"/>
                </a:lnTo>
                <a:lnTo>
                  <a:pt x="1953" y="1747"/>
                </a:lnTo>
                <a:lnTo>
                  <a:pt x="1959" y="1749"/>
                </a:lnTo>
                <a:lnTo>
                  <a:pt x="1962" y="1751"/>
                </a:lnTo>
                <a:lnTo>
                  <a:pt x="1964" y="1756"/>
                </a:lnTo>
                <a:lnTo>
                  <a:pt x="1964" y="1756"/>
                </a:lnTo>
                <a:lnTo>
                  <a:pt x="1966" y="1759"/>
                </a:lnTo>
                <a:lnTo>
                  <a:pt x="1968" y="1761"/>
                </a:lnTo>
                <a:lnTo>
                  <a:pt x="1975" y="1768"/>
                </a:lnTo>
                <a:lnTo>
                  <a:pt x="1975" y="1768"/>
                </a:lnTo>
                <a:lnTo>
                  <a:pt x="1978" y="1772"/>
                </a:lnTo>
                <a:lnTo>
                  <a:pt x="1978" y="1775"/>
                </a:lnTo>
                <a:lnTo>
                  <a:pt x="1978" y="1779"/>
                </a:lnTo>
                <a:lnTo>
                  <a:pt x="1980" y="1784"/>
                </a:lnTo>
                <a:lnTo>
                  <a:pt x="1980" y="1784"/>
                </a:lnTo>
                <a:lnTo>
                  <a:pt x="1984" y="1788"/>
                </a:lnTo>
                <a:lnTo>
                  <a:pt x="1987" y="1790"/>
                </a:lnTo>
                <a:lnTo>
                  <a:pt x="2000" y="1793"/>
                </a:lnTo>
                <a:lnTo>
                  <a:pt x="2000" y="1793"/>
                </a:lnTo>
                <a:lnTo>
                  <a:pt x="2005" y="1795"/>
                </a:lnTo>
                <a:lnTo>
                  <a:pt x="2005" y="1795"/>
                </a:lnTo>
                <a:lnTo>
                  <a:pt x="2009" y="1800"/>
                </a:lnTo>
                <a:lnTo>
                  <a:pt x="2014" y="1806"/>
                </a:lnTo>
                <a:lnTo>
                  <a:pt x="2019" y="1811"/>
                </a:lnTo>
                <a:lnTo>
                  <a:pt x="2026" y="1815"/>
                </a:lnTo>
                <a:lnTo>
                  <a:pt x="2026" y="1815"/>
                </a:lnTo>
                <a:lnTo>
                  <a:pt x="2030" y="1816"/>
                </a:lnTo>
                <a:lnTo>
                  <a:pt x="2035" y="1816"/>
                </a:lnTo>
                <a:lnTo>
                  <a:pt x="2044" y="1815"/>
                </a:lnTo>
                <a:lnTo>
                  <a:pt x="2049" y="1813"/>
                </a:lnTo>
                <a:lnTo>
                  <a:pt x="2051" y="1815"/>
                </a:lnTo>
                <a:lnTo>
                  <a:pt x="2051" y="1816"/>
                </a:lnTo>
                <a:lnTo>
                  <a:pt x="2051" y="1816"/>
                </a:lnTo>
                <a:lnTo>
                  <a:pt x="2049" y="1820"/>
                </a:lnTo>
                <a:lnTo>
                  <a:pt x="2046" y="1822"/>
                </a:lnTo>
                <a:lnTo>
                  <a:pt x="2035" y="1825"/>
                </a:lnTo>
                <a:lnTo>
                  <a:pt x="2025" y="1825"/>
                </a:lnTo>
                <a:lnTo>
                  <a:pt x="2019" y="1827"/>
                </a:lnTo>
                <a:lnTo>
                  <a:pt x="2019" y="1827"/>
                </a:lnTo>
                <a:lnTo>
                  <a:pt x="2025" y="1836"/>
                </a:lnTo>
                <a:lnTo>
                  <a:pt x="2037" y="1850"/>
                </a:lnTo>
                <a:lnTo>
                  <a:pt x="2046" y="1857"/>
                </a:lnTo>
                <a:lnTo>
                  <a:pt x="2053" y="1864"/>
                </a:lnTo>
                <a:lnTo>
                  <a:pt x="2062" y="1868"/>
                </a:lnTo>
                <a:lnTo>
                  <a:pt x="2069" y="1868"/>
                </a:lnTo>
                <a:lnTo>
                  <a:pt x="2069" y="1868"/>
                </a:lnTo>
                <a:lnTo>
                  <a:pt x="2074" y="1866"/>
                </a:lnTo>
                <a:lnTo>
                  <a:pt x="2080" y="1863"/>
                </a:lnTo>
                <a:lnTo>
                  <a:pt x="2089" y="1856"/>
                </a:lnTo>
                <a:lnTo>
                  <a:pt x="2094" y="1848"/>
                </a:lnTo>
                <a:lnTo>
                  <a:pt x="2094" y="1845"/>
                </a:lnTo>
                <a:lnTo>
                  <a:pt x="2094" y="1843"/>
                </a:lnTo>
                <a:lnTo>
                  <a:pt x="2094" y="1843"/>
                </a:lnTo>
                <a:lnTo>
                  <a:pt x="2092" y="1843"/>
                </a:lnTo>
                <a:lnTo>
                  <a:pt x="2092" y="1841"/>
                </a:lnTo>
                <a:lnTo>
                  <a:pt x="2094" y="1836"/>
                </a:lnTo>
                <a:lnTo>
                  <a:pt x="2097" y="1832"/>
                </a:lnTo>
                <a:lnTo>
                  <a:pt x="2101" y="1832"/>
                </a:lnTo>
                <a:lnTo>
                  <a:pt x="2101" y="1832"/>
                </a:lnTo>
                <a:lnTo>
                  <a:pt x="2103" y="1832"/>
                </a:lnTo>
                <a:lnTo>
                  <a:pt x="2103" y="1836"/>
                </a:lnTo>
                <a:lnTo>
                  <a:pt x="2103" y="1843"/>
                </a:lnTo>
                <a:lnTo>
                  <a:pt x="2105" y="1850"/>
                </a:lnTo>
                <a:lnTo>
                  <a:pt x="2105" y="1854"/>
                </a:lnTo>
                <a:lnTo>
                  <a:pt x="2106" y="1856"/>
                </a:lnTo>
                <a:lnTo>
                  <a:pt x="2106" y="1856"/>
                </a:lnTo>
                <a:lnTo>
                  <a:pt x="2110" y="1859"/>
                </a:lnTo>
                <a:lnTo>
                  <a:pt x="2110" y="1864"/>
                </a:lnTo>
                <a:lnTo>
                  <a:pt x="2106" y="1877"/>
                </a:lnTo>
                <a:lnTo>
                  <a:pt x="2106" y="1877"/>
                </a:lnTo>
                <a:lnTo>
                  <a:pt x="2106" y="1886"/>
                </a:lnTo>
                <a:lnTo>
                  <a:pt x="2106" y="1896"/>
                </a:lnTo>
                <a:lnTo>
                  <a:pt x="2112" y="1918"/>
                </a:lnTo>
                <a:lnTo>
                  <a:pt x="2112" y="1918"/>
                </a:lnTo>
                <a:lnTo>
                  <a:pt x="2114" y="1927"/>
                </a:lnTo>
                <a:lnTo>
                  <a:pt x="2115" y="1936"/>
                </a:lnTo>
                <a:lnTo>
                  <a:pt x="2119" y="1948"/>
                </a:lnTo>
                <a:lnTo>
                  <a:pt x="2122" y="1959"/>
                </a:lnTo>
                <a:lnTo>
                  <a:pt x="2122" y="1959"/>
                </a:lnTo>
                <a:lnTo>
                  <a:pt x="2124" y="1973"/>
                </a:lnTo>
                <a:lnTo>
                  <a:pt x="2130" y="1991"/>
                </a:lnTo>
                <a:lnTo>
                  <a:pt x="2137" y="2007"/>
                </a:lnTo>
                <a:lnTo>
                  <a:pt x="2144" y="2023"/>
                </a:lnTo>
                <a:lnTo>
                  <a:pt x="2144" y="2023"/>
                </a:lnTo>
                <a:lnTo>
                  <a:pt x="2151" y="2039"/>
                </a:lnTo>
                <a:lnTo>
                  <a:pt x="2156" y="2057"/>
                </a:lnTo>
                <a:lnTo>
                  <a:pt x="2162" y="2073"/>
                </a:lnTo>
                <a:lnTo>
                  <a:pt x="2167" y="2083"/>
                </a:lnTo>
                <a:lnTo>
                  <a:pt x="2167" y="2083"/>
                </a:lnTo>
                <a:lnTo>
                  <a:pt x="2172" y="2092"/>
                </a:lnTo>
                <a:lnTo>
                  <a:pt x="2179" y="2105"/>
                </a:lnTo>
                <a:lnTo>
                  <a:pt x="2186" y="2119"/>
                </a:lnTo>
                <a:lnTo>
                  <a:pt x="2188" y="2126"/>
                </a:lnTo>
                <a:lnTo>
                  <a:pt x="2188" y="2133"/>
                </a:lnTo>
                <a:lnTo>
                  <a:pt x="2188" y="2133"/>
                </a:lnTo>
                <a:lnTo>
                  <a:pt x="2190" y="2138"/>
                </a:lnTo>
                <a:lnTo>
                  <a:pt x="2192" y="2145"/>
                </a:lnTo>
                <a:lnTo>
                  <a:pt x="2197" y="2158"/>
                </a:lnTo>
                <a:lnTo>
                  <a:pt x="2206" y="2169"/>
                </a:lnTo>
                <a:lnTo>
                  <a:pt x="2211" y="2174"/>
                </a:lnTo>
                <a:lnTo>
                  <a:pt x="2211" y="2174"/>
                </a:lnTo>
                <a:lnTo>
                  <a:pt x="2215" y="2174"/>
                </a:lnTo>
                <a:lnTo>
                  <a:pt x="2217" y="2174"/>
                </a:lnTo>
                <a:lnTo>
                  <a:pt x="2224" y="2172"/>
                </a:lnTo>
                <a:lnTo>
                  <a:pt x="2229" y="2167"/>
                </a:lnTo>
                <a:lnTo>
                  <a:pt x="2233" y="2160"/>
                </a:lnTo>
                <a:lnTo>
                  <a:pt x="2233" y="2160"/>
                </a:lnTo>
                <a:lnTo>
                  <a:pt x="2234" y="2156"/>
                </a:lnTo>
                <a:lnTo>
                  <a:pt x="2238" y="2153"/>
                </a:lnTo>
                <a:lnTo>
                  <a:pt x="2245" y="2147"/>
                </a:lnTo>
                <a:lnTo>
                  <a:pt x="2252" y="2144"/>
                </a:lnTo>
                <a:lnTo>
                  <a:pt x="2254" y="2140"/>
                </a:lnTo>
                <a:lnTo>
                  <a:pt x="2256" y="2137"/>
                </a:lnTo>
                <a:lnTo>
                  <a:pt x="2256" y="2137"/>
                </a:lnTo>
                <a:lnTo>
                  <a:pt x="2258" y="2126"/>
                </a:lnTo>
                <a:lnTo>
                  <a:pt x="2261" y="2122"/>
                </a:lnTo>
                <a:lnTo>
                  <a:pt x="2265" y="2121"/>
                </a:lnTo>
                <a:lnTo>
                  <a:pt x="2265" y="2121"/>
                </a:lnTo>
                <a:lnTo>
                  <a:pt x="2268" y="2119"/>
                </a:lnTo>
                <a:lnTo>
                  <a:pt x="2270" y="2115"/>
                </a:lnTo>
                <a:lnTo>
                  <a:pt x="2270" y="2105"/>
                </a:lnTo>
                <a:lnTo>
                  <a:pt x="2270" y="2105"/>
                </a:lnTo>
                <a:lnTo>
                  <a:pt x="2272" y="2090"/>
                </a:lnTo>
                <a:lnTo>
                  <a:pt x="2274" y="2081"/>
                </a:lnTo>
                <a:lnTo>
                  <a:pt x="2277" y="2074"/>
                </a:lnTo>
                <a:lnTo>
                  <a:pt x="2277" y="2074"/>
                </a:lnTo>
                <a:lnTo>
                  <a:pt x="2281" y="2067"/>
                </a:lnTo>
                <a:lnTo>
                  <a:pt x="2283" y="2057"/>
                </a:lnTo>
                <a:lnTo>
                  <a:pt x="2283" y="2046"/>
                </a:lnTo>
                <a:lnTo>
                  <a:pt x="2281" y="2037"/>
                </a:lnTo>
                <a:lnTo>
                  <a:pt x="2281" y="2037"/>
                </a:lnTo>
                <a:lnTo>
                  <a:pt x="2279" y="2030"/>
                </a:lnTo>
                <a:lnTo>
                  <a:pt x="2279" y="2023"/>
                </a:lnTo>
                <a:lnTo>
                  <a:pt x="2281" y="2014"/>
                </a:lnTo>
                <a:lnTo>
                  <a:pt x="2283" y="2007"/>
                </a:lnTo>
                <a:lnTo>
                  <a:pt x="2283" y="2007"/>
                </a:lnTo>
                <a:lnTo>
                  <a:pt x="2286" y="1994"/>
                </a:lnTo>
                <a:lnTo>
                  <a:pt x="2288" y="1991"/>
                </a:lnTo>
                <a:lnTo>
                  <a:pt x="2291" y="1987"/>
                </a:lnTo>
                <a:lnTo>
                  <a:pt x="2291" y="1987"/>
                </a:lnTo>
                <a:lnTo>
                  <a:pt x="2297" y="1987"/>
                </a:lnTo>
                <a:lnTo>
                  <a:pt x="2302" y="1984"/>
                </a:lnTo>
                <a:lnTo>
                  <a:pt x="2309" y="1978"/>
                </a:lnTo>
                <a:lnTo>
                  <a:pt x="2315" y="1971"/>
                </a:lnTo>
                <a:lnTo>
                  <a:pt x="2315" y="1971"/>
                </a:lnTo>
                <a:lnTo>
                  <a:pt x="2322" y="1964"/>
                </a:lnTo>
                <a:lnTo>
                  <a:pt x="2332" y="1957"/>
                </a:lnTo>
                <a:lnTo>
                  <a:pt x="2350" y="1943"/>
                </a:lnTo>
                <a:lnTo>
                  <a:pt x="2350" y="1943"/>
                </a:lnTo>
                <a:lnTo>
                  <a:pt x="2370" y="1927"/>
                </a:lnTo>
                <a:lnTo>
                  <a:pt x="2380" y="1916"/>
                </a:lnTo>
                <a:lnTo>
                  <a:pt x="2387" y="1905"/>
                </a:lnTo>
                <a:lnTo>
                  <a:pt x="2387" y="1905"/>
                </a:lnTo>
                <a:lnTo>
                  <a:pt x="2391" y="1902"/>
                </a:lnTo>
                <a:lnTo>
                  <a:pt x="2395" y="1898"/>
                </a:lnTo>
                <a:lnTo>
                  <a:pt x="2405" y="1893"/>
                </a:lnTo>
                <a:lnTo>
                  <a:pt x="2416" y="1888"/>
                </a:lnTo>
                <a:lnTo>
                  <a:pt x="2423" y="1880"/>
                </a:lnTo>
                <a:lnTo>
                  <a:pt x="2423" y="1880"/>
                </a:lnTo>
                <a:lnTo>
                  <a:pt x="2428" y="1875"/>
                </a:lnTo>
                <a:lnTo>
                  <a:pt x="2430" y="1868"/>
                </a:lnTo>
                <a:lnTo>
                  <a:pt x="2432" y="1857"/>
                </a:lnTo>
                <a:lnTo>
                  <a:pt x="2432" y="1857"/>
                </a:lnTo>
                <a:lnTo>
                  <a:pt x="2434" y="1854"/>
                </a:lnTo>
                <a:lnTo>
                  <a:pt x="2437" y="1850"/>
                </a:lnTo>
                <a:lnTo>
                  <a:pt x="2448" y="1845"/>
                </a:lnTo>
                <a:lnTo>
                  <a:pt x="2462" y="1843"/>
                </a:lnTo>
                <a:lnTo>
                  <a:pt x="2473" y="1843"/>
                </a:lnTo>
                <a:lnTo>
                  <a:pt x="2473" y="1843"/>
                </a:lnTo>
                <a:lnTo>
                  <a:pt x="2478" y="1841"/>
                </a:lnTo>
                <a:lnTo>
                  <a:pt x="2478" y="1841"/>
                </a:lnTo>
                <a:lnTo>
                  <a:pt x="2487" y="1839"/>
                </a:lnTo>
                <a:lnTo>
                  <a:pt x="2494" y="1838"/>
                </a:lnTo>
                <a:lnTo>
                  <a:pt x="2494" y="1838"/>
                </a:lnTo>
                <a:lnTo>
                  <a:pt x="2501" y="1838"/>
                </a:lnTo>
                <a:lnTo>
                  <a:pt x="2507" y="1836"/>
                </a:lnTo>
                <a:lnTo>
                  <a:pt x="2512" y="1832"/>
                </a:lnTo>
                <a:lnTo>
                  <a:pt x="2514" y="1829"/>
                </a:lnTo>
                <a:lnTo>
                  <a:pt x="2514" y="1829"/>
                </a:lnTo>
                <a:lnTo>
                  <a:pt x="2516" y="1823"/>
                </a:lnTo>
                <a:lnTo>
                  <a:pt x="2519" y="1818"/>
                </a:lnTo>
                <a:lnTo>
                  <a:pt x="2523" y="1816"/>
                </a:lnTo>
                <a:lnTo>
                  <a:pt x="2528" y="1816"/>
                </a:lnTo>
                <a:lnTo>
                  <a:pt x="2528" y="1816"/>
                </a:lnTo>
                <a:lnTo>
                  <a:pt x="2532" y="1822"/>
                </a:lnTo>
                <a:lnTo>
                  <a:pt x="2535" y="1831"/>
                </a:lnTo>
                <a:lnTo>
                  <a:pt x="2539" y="1839"/>
                </a:lnTo>
                <a:lnTo>
                  <a:pt x="2540" y="1848"/>
                </a:lnTo>
                <a:lnTo>
                  <a:pt x="2540" y="1848"/>
                </a:lnTo>
                <a:lnTo>
                  <a:pt x="2540" y="1854"/>
                </a:lnTo>
                <a:lnTo>
                  <a:pt x="2544" y="1861"/>
                </a:lnTo>
                <a:lnTo>
                  <a:pt x="2544" y="1861"/>
                </a:lnTo>
                <a:lnTo>
                  <a:pt x="2548" y="1868"/>
                </a:lnTo>
                <a:lnTo>
                  <a:pt x="2553" y="1875"/>
                </a:lnTo>
                <a:lnTo>
                  <a:pt x="2558" y="1880"/>
                </a:lnTo>
                <a:lnTo>
                  <a:pt x="2565" y="1884"/>
                </a:lnTo>
                <a:lnTo>
                  <a:pt x="2565" y="1884"/>
                </a:lnTo>
                <a:lnTo>
                  <a:pt x="2571" y="1888"/>
                </a:lnTo>
                <a:lnTo>
                  <a:pt x="2574" y="1891"/>
                </a:lnTo>
                <a:lnTo>
                  <a:pt x="2583" y="1904"/>
                </a:lnTo>
                <a:lnTo>
                  <a:pt x="2589" y="1918"/>
                </a:lnTo>
                <a:lnTo>
                  <a:pt x="2592" y="1932"/>
                </a:lnTo>
                <a:lnTo>
                  <a:pt x="2592" y="1932"/>
                </a:lnTo>
                <a:lnTo>
                  <a:pt x="2594" y="1943"/>
                </a:lnTo>
                <a:lnTo>
                  <a:pt x="2594" y="1953"/>
                </a:lnTo>
                <a:lnTo>
                  <a:pt x="2592" y="1962"/>
                </a:lnTo>
                <a:lnTo>
                  <a:pt x="2589" y="1969"/>
                </a:lnTo>
                <a:lnTo>
                  <a:pt x="2589" y="1969"/>
                </a:lnTo>
                <a:lnTo>
                  <a:pt x="2587" y="1975"/>
                </a:lnTo>
                <a:lnTo>
                  <a:pt x="2589" y="1976"/>
                </a:lnTo>
                <a:lnTo>
                  <a:pt x="2599" y="1982"/>
                </a:lnTo>
                <a:lnTo>
                  <a:pt x="2599" y="1982"/>
                </a:lnTo>
                <a:lnTo>
                  <a:pt x="2605" y="1984"/>
                </a:lnTo>
                <a:lnTo>
                  <a:pt x="2612" y="1985"/>
                </a:lnTo>
                <a:lnTo>
                  <a:pt x="2617" y="1984"/>
                </a:lnTo>
                <a:lnTo>
                  <a:pt x="2622" y="1980"/>
                </a:lnTo>
                <a:lnTo>
                  <a:pt x="2622" y="1980"/>
                </a:lnTo>
                <a:lnTo>
                  <a:pt x="2628" y="1973"/>
                </a:lnTo>
                <a:lnTo>
                  <a:pt x="2633" y="1968"/>
                </a:lnTo>
                <a:lnTo>
                  <a:pt x="2638" y="1962"/>
                </a:lnTo>
                <a:lnTo>
                  <a:pt x="2642" y="1955"/>
                </a:lnTo>
                <a:lnTo>
                  <a:pt x="2642" y="1955"/>
                </a:lnTo>
                <a:lnTo>
                  <a:pt x="2642" y="1953"/>
                </a:lnTo>
                <a:lnTo>
                  <a:pt x="2644" y="1952"/>
                </a:lnTo>
                <a:lnTo>
                  <a:pt x="2645" y="1955"/>
                </a:lnTo>
                <a:lnTo>
                  <a:pt x="2654" y="1966"/>
                </a:lnTo>
                <a:lnTo>
                  <a:pt x="2654" y="1966"/>
                </a:lnTo>
                <a:lnTo>
                  <a:pt x="2656" y="1969"/>
                </a:lnTo>
                <a:lnTo>
                  <a:pt x="2660" y="1975"/>
                </a:lnTo>
                <a:lnTo>
                  <a:pt x="2663" y="1991"/>
                </a:lnTo>
                <a:lnTo>
                  <a:pt x="2663" y="1991"/>
                </a:lnTo>
                <a:lnTo>
                  <a:pt x="2665" y="2017"/>
                </a:lnTo>
                <a:lnTo>
                  <a:pt x="2669" y="2032"/>
                </a:lnTo>
                <a:lnTo>
                  <a:pt x="2672" y="2037"/>
                </a:lnTo>
                <a:lnTo>
                  <a:pt x="2676" y="2042"/>
                </a:lnTo>
                <a:lnTo>
                  <a:pt x="2676" y="2042"/>
                </a:lnTo>
                <a:lnTo>
                  <a:pt x="2679" y="2046"/>
                </a:lnTo>
                <a:lnTo>
                  <a:pt x="2681" y="2051"/>
                </a:lnTo>
                <a:lnTo>
                  <a:pt x="2685" y="2060"/>
                </a:lnTo>
                <a:lnTo>
                  <a:pt x="2685" y="2071"/>
                </a:lnTo>
                <a:lnTo>
                  <a:pt x="2685" y="2078"/>
                </a:lnTo>
                <a:lnTo>
                  <a:pt x="2685" y="2078"/>
                </a:lnTo>
                <a:lnTo>
                  <a:pt x="2685" y="2085"/>
                </a:lnTo>
                <a:lnTo>
                  <a:pt x="2685" y="2092"/>
                </a:lnTo>
                <a:lnTo>
                  <a:pt x="2686" y="2099"/>
                </a:lnTo>
                <a:lnTo>
                  <a:pt x="2686" y="2106"/>
                </a:lnTo>
                <a:lnTo>
                  <a:pt x="2686" y="2106"/>
                </a:lnTo>
                <a:lnTo>
                  <a:pt x="2686" y="2113"/>
                </a:lnTo>
                <a:lnTo>
                  <a:pt x="2686" y="2113"/>
                </a:lnTo>
                <a:lnTo>
                  <a:pt x="2679" y="2147"/>
                </a:lnTo>
                <a:lnTo>
                  <a:pt x="2679" y="2147"/>
                </a:lnTo>
                <a:lnTo>
                  <a:pt x="2676" y="2161"/>
                </a:lnTo>
                <a:lnTo>
                  <a:pt x="2677" y="2167"/>
                </a:lnTo>
                <a:lnTo>
                  <a:pt x="2681" y="2169"/>
                </a:lnTo>
                <a:lnTo>
                  <a:pt x="2681" y="2169"/>
                </a:lnTo>
                <a:lnTo>
                  <a:pt x="2686" y="2170"/>
                </a:lnTo>
                <a:lnTo>
                  <a:pt x="2693" y="2177"/>
                </a:lnTo>
                <a:lnTo>
                  <a:pt x="2711" y="2199"/>
                </a:lnTo>
                <a:lnTo>
                  <a:pt x="2711" y="2199"/>
                </a:lnTo>
                <a:lnTo>
                  <a:pt x="2718" y="2210"/>
                </a:lnTo>
                <a:lnTo>
                  <a:pt x="2718" y="2210"/>
                </a:lnTo>
                <a:lnTo>
                  <a:pt x="2722" y="2220"/>
                </a:lnTo>
                <a:lnTo>
                  <a:pt x="2724" y="2229"/>
                </a:lnTo>
                <a:lnTo>
                  <a:pt x="2726" y="2245"/>
                </a:lnTo>
                <a:lnTo>
                  <a:pt x="2726" y="2245"/>
                </a:lnTo>
                <a:lnTo>
                  <a:pt x="2726" y="2252"/>
                </a:lnTo>
                <a:lnTo>
                  <a:pt x="2729" y="2258"/>
                </a:lnTo>
                <a:lnTo>
                  <a:pt x="2736" y="2270"/>
                </a:lnTo>
                <a:lnTo>
                  <a:pt x="2743" y="2282"/>
                </a:lnTo>
                <a:lnTo>
                  <a:pt x="2749" y="2291"/>
                </a:lnTo>
                <a:lnTo>
                  <a:pt x="2749" y="2291"/>
                </a:lnTo>
                <a:lnTo>
                  <a:pt x="2752" y="2297"/>
                </a:lnTo>
                <a:lnTo>
                  <a:pt x="2756" y="2302"/>
                </a:lnTo>
                <a:lnTo>
                  <a:pt x="2772" y="2313"/>
                </a:lnTo>
                <a:lnTo>
                  <a:pt x="2772" y="2313"/>
                </a:lnTo>
                <a:lnTo>
                  <a:pt x="2797" y="2329"/>
                </a:lnTo>
                <a:lnTo>
                  <a:pt x="2809" y="2334"/>
                </a:lnTo>
                <a:lnTo>
                  <a:pt x="2814" y="2336"/>
                </a:lnTo>
                <a:lnTo>
                  <a:pt x="2816" y="2336"/>
                </a:lnTo>
                <a:lnTo>
                  <a:pt x="2816" y="2336"/>
                </a:lnTo>
                <a:lnTo>
                  <a:pt x="2818" y="2334"/>
                </a:lnTo>
                <a:lnTo>
                  <a:pt x="2818" y="2330"/>
                </a:lnTo>
                <a:lnTo>
                  <a:pt x="2814" y="2322"/>
                </a:lnTo>
                <a:lnTo>
                  <a:pt x="2807" y="2311"/>
                </a:lnTo>
                <a:lnTo>
                  <a:pt x="2800" y="2302"/>
                </a:lnTo>
                <a:lnTo>
                  <a:pt x="2800" y="2302"/>
                </a:lnTo>
                <a:lnTo>
                  <a:pt x="2798" y="2298"/>
                </a:lnTo>
                <a:lnTo>
                  <a:pt x="2798" y="2293"/>
                </a:lnTo>
                <a:lnTo>
                  <a:pt x="2798" y="2282"/>
                </a:lnTo>
                <a:lnTo>
                  <a:pt x="2800" y="2258"/>
                </a:lnTo>
                <a:lnTo>
                  <a:pt x="2800" y="2258"/>
                </a:lnTo>
                <a:lnTo>
                  <a:pt x="2800" y="2252"/>
                </a:lnTo>
                <a:lnTo>
                  <a:pt x="2798" y="2249"/>
                </a:lnTo>
                <a:lnTo>
                  <a:pt x="2793" y="2243"/>
                </a:lnTo>
                <a:lnTo>
                  <a:pt x="2788" y="2238"/>
                </a:lnTo>
                <a:lnTo>
                  <a:pt x="2784" y="2236"/>
                </a:lnTo>
                <a:lnTo>
                  <a:pt x="2782" y="2233"/>
                </a:lnTo>
                <a:lnTo>
                  <a:pt x="2782" y="2233"/>
                </a:lnTo>
                <a:lnTo>
                  <a:pt x="2779" y="2227"/>
                </a:lnTo>
                <a:lnTo>
                  <a:pt x="2777" y="2226"/>
                </a:lnTo>
                <a:lnTo>
                  <a:pt x="2774" y="2224"/>
                </a:lnTo>
                <a:lnTo>
                  <a:pt x="2772" y="2220"/>
                </a:lnTo>
                <a:lnTo>
                  <a:pt x="2772" y="2220"/>
                </a:lnTo>
                <a:lnTo>
                  <a:pt x="2770" y="2218"/>
                </a:lnTo>
                <a:lnTo>
                  <a:pt x="2770" y="2218"/>
                </a:lnTo>
                <a:lnTo>
                  <a:pt x="2765" y="2213"/>
                </a:lnTo>
                <a:lnTo>
                  <a:pt x="2758" y="2208"/>
                </a:lnTo>
                <a:lnTo>
                  <a:pt x="2750" y="2204"/>
                </a:lnTo>
                <a:lnTo>
                  <a:pt x="2742" y="2202"/>
                </a:lnTo>
                <a:lnTo>
                  <a:pt x="2742" y="2202"/>
                </a:lnTo>
                <a:lnTo>
                  <a:pt x="2738" y="2201"/>
                </a:lnTo>
                <a:lnTo>
                  <a:pt x="2734" y="2199"/>
                </a:lnTo>
                <a:lnTo>
                  <a:pt x="2729" y="2192"/>
                </a:lnTo>
                <a:lnTo>
                  <a:pt x="2727" y="2183"/>
                </a:lnTo>
                <a:lnTo>
                  <a:pt x="2726" y="2176"/>
                </a:lnTo>
                <a:lnTo>
                  <a:pt x="2726" y="2176"/>
                </a:lnTo>
                <a:lnTo>
                  <a:pt x="2726" y="2169"/>
                </a:lnTo>
                <a:lnTo>
                  <a:pt x="2722" y="2163"/>
                </a:lnTo>
                <a:lnTo>
                  <a:pt x="2718" y="2158"/>
                </a:lnTo>
                <a:lnTo>
                  <a:pt x="2717" y="2153"/>
                </a:lnTo>
                <a:lnTo>
                  <a:pt x="2717" y="2153"/>
                </a:lnTo>
                <a:lnTo>
                  <a:pt x="2717" y="2149"/>
                </a:lnTo>
                <a:lnTo>
                  <a:pt x="2713" y="2147"/>
                </a:lnTo>
                <a:lnTo>
                  <a:pt x="2702" y="2142"/>
                </a:lnTo>
                <a:lnTo>
                  <a:pt x="2702" y="2142"/>
                </a:lnTo>
                <a:lnTo>
                  <a:pt x="2701" y="2140"/>
                </a:lnTo>
                <a:lnTo>
                  <a:pt x="2699" y="2137"/>
                </a:lnTo>
                <a:lnTo>
                  <a:pt x="2701" y="2126"/>
                </a:lnTo>
                <a:lnTo>
                  <a:pt x="2706" y="2105"/>
                </a:lnTo>
                <a:lnTo>
                  <a:pt x="2706" y="2105"/>
                </a:lnTo>
                <a:lnTo>
                  <a:pt x="2708" y="2094"/>
                </a:lnTo>
                <a:lnTo>
                  <a:pt x="2713" y="2080"/>
                </a:lnTo>
                <a:lnTo>
                  <a:pt x="2718" y="2067"/>
                </a:lnTo>
                <a:lnTo>
                  <a:pt x="2718" y="2062"/>
                </a:lnTo>
                <a:lnTo>
                  <a:pt x="2718" y="2057"/>
                </a:lnTo>
                <a:lnTo>
                  <a:pt x="2718" y="2057"/>
                </a:lnTo>
                <a:lnTo>
                  <a:pt x="2717" y="2053"/>
                </a:lnTo>
                <a:lnTo>
                  <a:pt x="2718" y="2051"/>
                </a:lnTo>
                <a:lnTo>
                  <a:pt x="2722" y="2048"/>
                </a:lnTo>
                <a:lnTo>
                  <a:pt x="2726" y="2048"/>
                </a:lnTo>
                <a:lnTo>
                  <a:pt x="2729" y="2046"/>
                </a:lnTo>
                <a:lnTo>
                  <a:pt x="2733" y="2046"/>
                </a:lnTo>
                <a:lnTo>
                  <a:pt x="2736" y="2048"/>
                </a:lnTo>
                <a:lnTo>
                  <a:pt x="2738" y="2051"/>
                </a:lnTo>
                <a:lnTo>
                  <a:pt x="2738" y="2051"/>
                </a:lnTo>
                <a:lnTo>
                  <a:pt x="2740" y="2058"/>
                </a:lnTo>
                <a:lnTo>
                  <a:pt x="2743" y="2062"/>
                </a:lnTo>
                <a:lnTo>
                  <a:pt x="2747" y="2065"/>
                </a:lnTo>
                <a:lnTo>
                  <a:pt x="2756" y="2065"/>
                </a:lnTo>
                <a:lnTo>
                  <a:pt x="2756" y="2065"/>
                </a:lnTo>
                <a:lnTo>
                  <a:pt x="2759" y="2065"/>
                </a:lnTo>
                <a:lnTo>
                  <a:pt x="2763" y="2067"/>
                </a:lnTo>
                <a:lnTo>
                  <a:pt x="2768" y="2071"/>
                </a:lnTo>
                <a:lnTo>
                  <a:pt x="2774" y="2074"/>
                </a:lnTo>
                <a:lnTo>
                  <a:pt x="2781" y="2078"/>
                </a:lnTo>
                <a:lnTo>
                  <a:pt x="2781" y="2078"/>
                </a:lnTo>
                <a:lnTo>
                  <a:pt x="2782" y="2080"/>
                </a:lnTo>
                <a:lnTo>
                  <a:pt x="2782" y="2080"/>
                </a:lnTo>
                <a:lnTo>
                  <a:pt x="2784" y="2081"/>
                </a:lnTo>
                <a:lnTo>
                  <a:pt x="2786" y="2083"/>
                </a:lnTo>
                <a:lnTo>
                  <a:pt x="2788" y="2089"/>
                </a:lnTo>
                <a:lnTo>
                  <a:pt x="2788" y="2101"/>
                </a:lnTo>
                <a:lnTo>
                  <a:pt x="2788" y="2101"/>
                </a:lnTo>
                <a:lnTo>
                  <a:pt x="2791" y="2103"/>
                </a:lnTo>
                <a:lnTo>
                  <a:pt x="2795" y="2105"/>
                </a:lnTo>
                <a:lnTo>
                  <a:pt x="2804" y="2103"/>
                </a:lnTo>
                <a:lnTo>
                  <a:pt x="2804" y="2103"/>
                </a:lnTo>
                <a:lnTo>
                  <a:pt x="2804" y="2103"/>
                </a:lnTo>
                <a:lnTo>
                  <a:pt x="2806" y="2105"/>
                </a:lnTo>
                <a:lnTo>
                  <a:pt x="2804" y="2106"/>
                </a:lnTo>
                <a:lnTo>
                  <a:pt x="2802" y="2112"/>
                </a:lnTo>
                <a:lnTo>
                  <a:pt x="2804" y="2115"/>
                </a:lnTo>
                <a:lnTo>
                  <a:pt x="2804" y="2115"/>
                </a:lnTo>
                <a:lnTo>
                  <a:pt x="2806" y="2117"/>
                </a:lnTo>
                <a:lnTo>
                  <a:pt x="2809" y="2117"/>
                </a:lnTo>
                <a:lnTo>
                  <a:pt x="2814" y="2115"/>
                </a:lnTo>
                <a:lnTo>
                  <a:pt x="2820" y="2115"/>
                </a:lnTo>
                <a:lnTo>
                  <a:pt x="2822" y="2115"/>
                </a:lnTo>
                <a:lnTo>
                  <a:pt x="2823" y="2117"/>
                </a:lnTo>
                <a:lnTo>
                  <a:pt x="2823" y="2117"/>
                </a:lnTo>
                <a:lnTo>
                  <a:pt x="2825" y="2121"/>
                </a:lnTo>
                <a:lnTo>
                  <a:pt x="2825" y="2121"/>
                </a:lnTo>
                <a:lnTo>
                  <a:pt x="2829" y="2124"/>
                </a:lnTo>
                <a:lnTo>
                  <a:pt x="2836" y="2128"/>
                </a:lnTo>
                <a:lnTo>
                  <a:pt x="2836" y="2128"/>
                </a:lnTo>
                <a:lnTo>
                  <a:pt x="2836" y="2129"/>
                </a:lnTo>
                <a:lnTo>
                  <a:pt x="2836" y="2131"/>
                </a:lnTo>
                <a:lnTo>
                  <a:pt x="2834" y="2137"/>
                </a:lnTo>
                <a:lnTo>
                  <a:pt x="2830" y="2142"/>
                </a:lnTo>
                <a:lnTo>
                  <a:pt x="2829" y="2149"/>
                </a:lnTo>
                <a:lnTo>
                  <a:pt x="2829" y="2149"/>
                </a:lnTo>
                <a:lnTo>
                  <a:pt x="2830" y="2156"/>
                </a:lnTo>
                <a:lnTo>
                  <a:pt x="2834" y="2160"/>
                </a:lnTo>
                <a:lnTo>
                  <a:pt x="2838" y="2160"/>
                </a:lnTo>
                <a:lnTo>
                  <a:pt x="2841" y="2158"/>
                </a:lnTo>
                <a:lnTo>
                  <a:pt x="2841" y="2158"/>
                </a:lnTo>
                <a:lnTo>
                  <a:pt x="2850" y="2149"/>
                </a:lnTo>
                <a:lnTo>
                  <a:pt x="2862" y="2142"/>
                </a:lnTo>
                <a:lnTo>
                  <a:pt x="2862" y="2142"/>
                </a:lnTo>
                <a:lnTo>
                  <a:pt x="2864" y="2140"/>
                </a:lnTo>
                <a:lnTo>
                  <a:pt x="2864" y="2137"/>
                </a:lnTo>
                <a:lnTo>
                  <a:pt x="2864" y="2133"/>
                </a:lnTo>
                <a:lnTo>
                  <a:pt x="2868" y="2133"/>
                </a:lnTo>
                <a:lnTo>
                  <a:pt x="2868" y="2133"/>
                </a:lnTo>
                <a:lnTo>
                  <a:pt x="2870" y="2131"/>
                </a:lnTo>
                <a:lnTo>
                  <a:pt x="2871" y="2128"/>
                </a:lnTo>
                <a:lnTo>
                  <a:pt x="2873" y="2121"/>
                </a:lnTo>
                <a:lnTo>
                  <a:pt x="2873" y="2121"/>
                </a:lnTo>
                <a:lnTo>
                  <a:pt x="2875" y="2119"/>
                </a:lnTo>
                <a:lnTo>
                  <a:pt x="2879" y="2117"/>
                </a:lnTo>
                <a:lnTo>
                  <a:pt x="2887" y="2119"/>
                </a:lnTo>
                <a:lnTo>
                  <a:pt x="2887" y="2119"/>
                </a:lnTo>
                <a:lnTo>
                  <a:pt x="2895" y="2117"/>
                </a:lnTo>
                <a:lnTo>
                  <a:pt x="2903" y="2113"/>
                </a:lnTo>
                <a:lnTo>
                  <a:pt x="2919" y="2103"/>
                </a:lnTo>
                <a:lnTo>
                  <a:pt x="2919" y="2103"/>
                </a:lnTo>
                <a:lnTo>
                  <a:pt x="2927" y="2097"/>
                </a:lnTo>
                <a:lnTo>
                  <a:pt x="2932" y="2092"/>
                </a:lnTo>
                <a:lnTo>
                  <a:pt x="2935" y="2085"/>
                </a:lnTo>
                <a:lnTo>
                  <a:pt x="2939" y="2071"/>
                </a:lnTo>
                <a:lnTo>
                  <a:pt x="2939" y="2071"/>
                </a:lnTo>
                <a:lnTo>
                  <a:pt x="2939" y="2064"/>
                </a:lnTo>
                <a:lnTo>
                  <a:pt x="2939" y="2055"/>
                </a:lnTo>
                <a:lnTo>
                  <a:pt x="2937" y="2039"/>
                </a:lnTo>
                <a:lnTo>
                  <a:pt x="2934" y="2017"/>
                </a:lnTo>
                <a:lnTo>
                  <a:pt x="2934" y="2017"/>
                </a:lnTo>
                <a:lnTo>
                  <a:pt x="2930" y="2008"/>
                </a:lnTo>
                <a:lnTo>
                  <a:pt x="2923" y="1996"/>
                </a:lnTo>
                <a:lnTo>
                  <a:pt x="2916" y="1985"/>
                </a:lnTo>
                <a:lnTo>
                  <a:pt x="2914" y="1982"/>
                </a:lnTo>
                <a:lnTo>
                  <a:pt x="2911" y="1980"/>
                </a:lnTo>
                <a:lnTo>
                  <a:pt x="2911" y="1980"/>
                </a:lnTo>
                <a:lnTo>
                  <a:pt x="2907" y="1980"/>
                </a:lnTo>
                <a:lnTo>
                  <a:pt x="2903" y="1976"/>
                </a:lnTo>
                <a:lnTo>
                  <a:pt x="2891" y="1966"/>
                </a:lnTo>
                <a:lnTo>
                  <a:pt x="2873" y="1948"/>
                </a:lnTo>
                <a:lnTo>
                  <a:pt x="2873" y="1948"/>
                </a:lnTo>
                <a:lnTo>
                  <a:pt x="2870" y="1944"/>
                </a:lnTo>
                <a:lnTo>
                  <a:pt x="2868" y="1939"/>
                </a:lnTo>
                <a:lnTo>
                  <a:pt x="2866" y="1936"/>
                </a:lnTo>
                <a:lnTo>
                  <a:pt x="2862" y="1930"/>
                </a:lnTo>
                <a:lnTo>
                  <a:pt x="2862" y="1930"/>
                </a:lnTo>
                <a:lnTo>
                  <a:pt x="2859" y="1925"/>
                </a:lnTo>
                <a:lnTo>
                  <a:pt x="2855" y="1916"/>
                </a:lnTo>
                <a:lnTo>
                  <a:pt x="2855" y="1907"/>
                </a:lnTo>
                <a:lnTo>
                  <a:pt x="2857" y="1898"/>
                </a:lnTo>
                <a:lnTo>
                  <a:pt x="2857" y="1898"/>
                </a:lnTo>
                <a:lnTo>
                  <a:pt x="2857" y="1895"/>
                </a:lnTo>
                <a:lnTo>
                  <a:pt x="2861" y="1891"/>
                </a:lnTo>
                <a:lnTo>
                  <a:pt x="2866" y="1888"/>
                </a:lnTo>
                <a:lnTo>
                  <a:pt x="2871" y="1882"/>
                </a:lnTo>
                <a:lnTo>
                  <a:pt x="2873" y="1880"/>
                </a:lnTo>
                <a:lnTo>
                  <a:pt x="2873" y="1879"/>
                </a:lnTo>
                <a:lnTo>
                  <a:pt x="2873" y="1879"/>
                </a:lnTo>
                <a:lnTo>
                  <a:pt x="2873" y="1873"/>
                </a:lnTo>
                <a:lnTo>
                  <a:pt x="2875" y="1868"/>
                </a:lnTo>
                <a:lnTo>
                  <a:pt x="2877" y="1866"/>
                </a:lnTo>
                <a:lnTo>
                  <a:pt x="2882" y="1864"/>
                </a:lnTo>
                <a:lnTo>
                  <a:pt x="2882" y="1864"/>
                </a:lnTo>
                <a:lnTo>
                  <a:pt x="2887" y="1863"/>
                </a:lnTo>
                <a:lnTo>
                  <a:pt x="2893" y="1859"/>
                </a:lnTo>
                <a:lnTo>
                  <a:pt x="2898" y="1856"/>
                </a:lnTo>
                <a:lnTo>
                  <a:pt x="2900" y="1852"/>
                </a:lnTo>
                <a:lnTo>
                  <a:pt x="2900" y="1852"/>
                </a:lnTo>
                <a:lnTo>
                  <a:pt x="2903" y="1850"/>
                </a:lnTo>
                <a:lnTo>
                  <a:pt x="2903" y="1850"/>
                </a:lnTo>
                <a:lnTo>
                  <a:pt x="2907" y="1850"/>
                </a:lnTo>
                <a:lnTo>
                  <a:pt x="2911" y="1850"/>
                </a:lnTo>
                <a:lnTo>
                  <a:pt x="2914" y="1848"/>
                </a:lnTo>
                <a:lnTo>
                  <a:pt x="2918" y="1847"/>
                </a:lnTo>
                <a:lnTo>
                  <a:pt x="2918" y="1847"/>
                </a:lnTo>
                <a:lnTo>
                  <a:pt x="2919" y="1843"/>
                </a:lnTo>
                <a:lnTo>
                  <a:pt x="2923" y="1843"/>
                </a:lnTo>
                <a:lnTo>
                  <a:pt x="2927" y="1843"/>
                </a:lnTo>
                <a:lnTo>
                  <a:pt x="2930" y="1847"/>
                </a:lnTo>
                <a:lnTo>
                  <a:pt x="2930" y="1847"/>
                </a:lnTo>
                <a:lnTo>
                  <a:pt x="2932" y="1850"/>
                </a:lnTo>
                <a:lnTo>
                  <a:pt x="2935" y="1852"/>
                </a:lnTo>
                <a:lnTo>
                  <a:pt x="2939" y="1850"/>
                </a:lnTo>
                <a:lnTo>
                  <a:pt x="2943" y="1847"/>
                </a:lnTo>
                <a:lnTo>
                  <a:pt x="2943" y="1847"/>
                </a:lnTo>
                <a:lnTo>
                  <a:pt x="2946" y="1845"/>
                </a:lnTo>
                <a:lnTo>
                  <a:pt x="2948" y="1845"/>
                </a:lnTo>
                <a:lnTo>
                  <a:pt x="2950" y="1848"/>
                </a:lnTo>
                <a:lnTo>
                  <a:pt x="2951" y="1854"/>
                </a:lnTo>
                <a:lnTo>
                  <a:pt x="2950" y="1857"/>
                </a:lnTo>
                <a:lnTo>
                  <a:pt x="2950" y="1857"/>
                </a:lnTo>
                <a:lnTo>
                  <a:pt x="2948" y="1861"/>
                </a:lnTo>
                <a:lnTo>
                  <a:pt x="2948" y="1866"/>
                </a:lnTo>
                <a:lnTo>
                  <a:pt x="2950" y="1872"/>
                </a:lnTo>
                <a:lnTo>
                  <a:pt x="2955" y="1877"/>
                </a:lnTo>
                <a:lnTo>
                  <a:pt x="2955" y="1877"/>
                </a:lnTo>
                <a:lnTo>
                  <a:pt x="2959" y="1879"/>
                </a:lnTo>
                <a:lnTo>
                  <a:pt x="2960" y="1877"/>
                </a:lnTo>
                <a:lnTo>
                  <a:pt x="2962" y="1872"/>
                </a:lnTo>
                <a:lnTo>
                  <a:pt x="2960" y="1868"/>
                </a:lnTo>
                <a:lnTo>
                  <a:pt x="2960" y="1868"/>
                </a:lnTo>
                <a:lnTo>
                  <a:pt x="2960" y="1864"/>
                </a:lnTo>
                <a:lnTo>
                  <a:pt x="2962" y="1863"/>
                </a:lnTo>
                <a:lnTo>
                  <a:pt x="2969" y="1857"/>
                </a:lnTo>
                <a:lnTo>
                  <a:pt x="2980" y="1852"/>
                </a:lnTo>
                <a:lnTo>
                  <a:pt x="2994" y="1847"/>
                </a:lnTo>
                <a:lnTo>
                  <a:pt x="2994" y="1847"/>
                </a:lnTo>
                <a:lnTo>
                  <a:pt x="3010" y="1841"/>
                </a:lnTo>
                <a:lnTo>
                  <a:pt x="3024" y="1832"/>
                </a:lnTo>
                <a:lnTo>
                  <a:pt x="3035" y="1825"/>
                </a:lnTo>
                <a:lnTo>
                  <a:pt x="3040" y="1820"/>
                </a:lnTo>
                <a:lnTo>
                  <a:pt x="3040" y="1820"/>
                </a:lnTo>
                <a:lnTo>
                  <a:pt x="3040" y="1820"/>
                </a:lnTo>
                <a:lnTo>
                  <a:pt x="3042" y="1820"/>
                </a:lnTo>
                <a:lnTo>
                  <a:pt x="3049" y="1822"/>
                </a:lnTo>
                <a:lnTo>
                  <a:pt x="3056" y="1823"/>
                </a:lnTo>
                <a:lnTo>
                  <a:pt x="3060" y="1823"/>
                </a:lnTo>
                <a:lnTo>
                  <a:pt x="3062" y="1822"/>
                </a:lnTo>
                <a:lnTo>
                  <a:pt x="3062" y="1822"/>
                </a:lnTo>
                <a:lnTo>
                  <a:pt x="3071" y="1818"/>
                </a:lnTo>
                <a:lnTo>
                  <a:pt x="3083" y="1816"/>
                </a:lnTo>
                <a:lnTo>
                  <a:pt x="3103" y="1815"/>
                </a:lnTo>
                <a:lnTo>
                  <a:pt x="3103" y="1815"/>
                </a:lnTo>
                <a:lnTo>
                  <a:pt x="3108" y="1813"/>
                </a:lnTo>
                <a:lnTo>
                  <a:pt x="3110" y="1811"/>
                </a:lnTo>
                <a:lnTo>
                  <a:pt x="3113" y="1807"/>
                </a:lnTo>
                <a:lnTo>
                  <a:pt x="3117" y="1802"/>
                </a:lnTo>
                <a:lnTo>
                  <a:pt x="3117" y="1802"/>
                </a:lnTo>
                <a:lnTo>
                  <a:pt x="3124" y="1795"/>
                </a:lnTo>
                <a:lnTo>
                  <a:pt x="3126" y="1793"/>
                </a:lnTo>
                <a:lnTo>
                  <a:pt x="3131" y="1791"/>
                </a:lnTo>
                <a:lnTo>
                  <a:pt x="3131" y="1791"/>
                </a:lnTo>
                <a:lnTo>
                  <a:pt x="3136" y="1790"/>
                </a:lnTo>
                <a:lnTo>
                  <a:pt x="3140" y="1784"/>
                </a:lnTo>
                <a:lnTo>
                  <a:pt x="3144" y="1781"/>
                </a:lnTo>
                <a:lnTo>
                  <a:pt x="3144" y="1777"/>
                </a:lnTo>
                <a:lnTo>
                  <a:pt x="3144" y="1777"/>
                </a:lnTo>
                <a:lnTo>
                  <a:pt x="3147" y="1775"/>
                </a:lnTo>
                <a:lnTo>
                  <a:pt x="3152" y="1772"/>
                </a:lnTo>
                <a:lnTo>
                  <a:pt x="3158" y="1770"/>
                </a:lnTo>
                <a:lnTo>
                  <a:pt x="3160" y="1767"/>
                </a:lnTo>
                <a:lnTo>
                  <a:pt x="3160" y="1767"/>
                </a:lnTo>
                <a:lnTo>
                  <a:pt x="3163" y="1765"/>
                </a:lnTo>
                <a:lnTo>
                  <a:pt x="3167" y="1761"/>
                </a:lnTo>
                <a:lnTo>
                  <a:pt x="3170" y="1759"/>
                </a:lnTo>
                <a:lnTo>
                  <a:pt x="3172" y="1756"/>
                </a:lnTo>
                <a:lnTo>
                  <a:pt x="3172" y="1756"/>
                </a:lnTo>
                <a:lnTo>
                  <a:pt x="3174" y="1752"/>
                </a:lnTo>
                <a:lnTo>
                  <a:pt x="3176" y="1751"/>
                </a:lnTo>
                <a:lnTo>
                  <a:pt x="3179" y="1749"/>
                </a:lnTo>
                <a:lnTo>
                  <a:pt x="3183" y="1747"/>
                </a:lnTo>
                <a:lnTo>
                  <a:pt x="3183" y="1747"/>
                </a:lnTo>
                <a:lnTo>
                  <a:pt x="3183" y="1743"/>
                </a:lnTo>
                <a:lnTo>
                  <a:pt x="3183" y="1738"/>
                </a:lnTo>
                <a:lnTo>
                  <a:pt x="3183" y="1733"/>
                </a:lnTo>
                <a:lnTo>
                  <a:pt x="3184" y="1731"/>
                </a:lnTo>
                <a:lnTo>
                  <a:pt x="3184" y="1729"/>
                </a:lnTo>
                <a:lnTo>
                  <a:pt x="3184" y="1729"/>
                </a:lnTo>
                <a:lnTo>
                  <a:pt x="3188" y="1727"/>
                </a:lnTo>
                <a:lnTo>
                  <a:pt x="3186" y="1724"/>
                </a:lnTo>
                <a:lnTo>
                  <a:pt x="3183" y="1719"/>
                </a:lnTo>
                <a:lnTo>
                  <a:pt x="3183" y="1719"/>
                </a:lnTo>
                <a:lnTo>
                  <a:pt x="3183" y="1715"/>
                </a:lnTo>
                <a:lnTo>
                  <a:pt x="3188" y="1715"/>
                </a:lnTo>
                <a:lnTo>
                  <a:pt x="3193" y="1713"/>
                </a:lnTo>
                <a:lnTo>
                  <a:pt x="3199" y="1710"/>
                </a:lnTo>
                <a:lnTo>
                  <a:pt x="3199" y="1710"/>
                </a:lnTo>
                <a:lnTo>
                  <a:pt x="3202" y="1706"/>
                </a:lnTo>
                <a:lnTo>
                  <a:pt x="3206" y="1703"/>
                </a:lnTo>
                <a:lnTo>
                  <a:pt x="3209" y="1694"/>
                </a:lnTo>
                <a:lnTo>
                  <a:pt x="3209" y="1694"/>
                </a:lnTo>
                <a:lnTo>
                  <a:pt x="3211" y="1688"/>
                </a:lnTo>
                <a:lnTo>
                  <a:pt x="3215" y="1685"/>
                </a:lnTo>
                <a:lnTo>
                  <a:pt x="3224" y="1679"/>
                </a:lnTo>
                <a:lnTo>
                  <a:pt x="3224" y="1679"/>
                </a:lnTo>
                <a:lnTo>
                  <a:pt x="3227" y="1678"/>
                </a:lnTo>
                <a:lnTo>
                  <a:pt x="3229" y="1672"/>
                </a:lnTo>
                <a:lnTo>
                  <a:pt x="3229" y="1667"/>
                </a:lnTo>
                <a:lnTo>
                  <a:pt x="3229" y="1660"/>
                </a:lnTo>
                <a:lnTo>
                  <a:pt x="3229" y="1660"/>
                </a:lnTo>
                <a:lnTo>
                  <a:pt x="3231" y="1656"/>
                </a:lnTo>
                <a:lnTo>
                  <a:pt x="3233" y="1654"/>
                </a:lnTo>
                <a:lnTo>
                  <a:pt x="3234" y="1653"/>
                </a:lnTo>
                <a:lnTo>
                  <a:pt x="3233" y="1651"/>
                </a:lnTo>
                <a:lnTo>
                  <a:pt x="3233" y="1651"/>
                </a:lnTo>
                <a:lnTo>
                  <a:pt x="3233" y="1647"/>
                </a:lnTo>
                <a:lnTo>
                  <a:pt x="3234" y="1644"/>
                </a:lnTo>
                <a:lnTo>
                  <a:pt x="3238" y="1640"/>
                </a:lnTo>
                <a:lnTo>
                  <a:pt x="3243" y="1637"/>
                </a:lnTo>
                <a:lnTo>
                  <a:pt x="3243" y="1637"/>
                </a:lnTo>
                <a:lnTo>
                  <a:pt x="3245" y="1637"/>
                </a:lnTo>
                <a:lnTo>
                  <a:pt x="3245" y="1635"/>
                </a:lnTo>
                <a:lnTo>
                  <a:pt x="3243" y="1633"/>
                </a:lnTo>
                <a:lnTo>
                  <a:pt x="3238" y="1633"/>
                </a:lnTo>
                <a:lnTo>
                  <a:pt x="3234" y="1635"/>
                </a:lnTo>
                <a:lnTo>
                  <a:pt x="3234" y="1635"/>
                </a:lnTo>
                <a:lnTo>
                  <a:pt x="3233" y="1635"/>
                </a:lnTo>
                <a:lnTo>
                  <a:pt x="3231" y="1635"/>
                </a:lnTo>
                <a:lnTo>
                  <a:pt x="3227" y="1631"/>
                </a:lnTo>
                <a:lnTo>
                  <a:pt x="3224" y="1628"/>
                </a:lnTo>
                <a:lnTo>
                  <a:pt x="3222" y="1628"/>
                </a:lnTo>
                <a:lnTo>
                  <a:pt x="3220" y="1630"/>
                </a:lnTo>
                <a:lnTo>
                  <a:pt x="3220" y="1630"/>
                </a:lnTo>
                <a:lnTo>
                  <a:pt x="3218" y="1631"/>
                </a:lnTo>
                <a:lnTo>
                  <a:pt x="3217" y="1631"/>
                </a:lnTo>
                <a:lnTo>
                  <a:pt x="3211" y="1630"/>
                </a:lnTo>
                <a:lnTo>
                  <a:pt x="3209" y="1628"/>
                </a:lnTo>
                <a:lnTo>
                  <a:pt x="3209" y="1626"/>
                </a:lnTo>
                <a:lnTo>
                  <a:pt x="3211" y="1624"/>
                </a:lnTo>
                <a:lnTo>
                  <a:pt x="3211" y="1624"/>
                </a:lnTo>
                <a:lnTo>
                  <a:pt x="3218" y="1622"/>
                </a:lnTo>
                <a:lnTo>
                  <a:pt x="3225" y="1619"/>
                </a:lnTo>
                <a:lnTo>
                  <a:pt x="3236" y="1612"/>
                </a:lnTo>
                <a:lnTo>
                  <a:pt x="3236" y="1612"/>
                </a:lnTo>
                <a:lnTo>
                  <a:pt x="3238" y="1612"/>
                </a:lnTo>
                <a:lnTo>
                  <a:pt x="3238" y="1610"/>
                </a:lnTo>
                <a:lnTo>
                  <a:pt x="3234" y="1605"/>
                </a:lnTo>
                <a:lnTo>
                  <a:pt x="3227" y="1601"/>
                </a:lnTo>
                <a:lnTo>
                  <a:pt x="3222" y="1599"/>
                </a:lnTo>
                <a:lnTo>
                  <a:pt x="3222" y="1599"/>
                </a:lnTo>
                <a:lnTo>
                  <a:pt x="3220" y="1599"/>
                </a:lnTo>
                <a:lnTo>
                  <a:pt x="3217" y="1598"/>
                </a:lnTo>
                <a:lnTo>
                  <a:pt x="3211" y="1592"/>
                </a:lnTo>
                <a:lnTo>
                  <a:pt x="3206" y="1587"/>
                </a:lnTo>
                <a:lnTo>
                  <a:pt x="3204" y="1585"/>
                </a:lnTo>
                <a:lnTo>
                  <a:pt x="3201" y="1585"/>
                </a:lnTo>
                <a:lnTo>
                  <a:pt x="3201" y="1585"/>
                </a:lnTo>
                <a:lnTo>
                  <a:pt x="3199" y="1583"/>
                </a:lnTo>
                <a:lnTo>
                  <a:pt x="3202" y="1583"/>
                </a:lnTo>
                <a:lnTo>
                  <a:pt x="3208" y="1582"/>
                </a:lnTo>
                <a:lnTo>
                  <a:pt x="3215" y="1583"/>
                </a:lnTo>
                <a:lnTo>
                  <a:pt x="3215" y="1583"/>
                </a:lnTo>
                <a:lnTo>
                  <a:pt x="3227" y="1589"/>
                </a:lnTo>
                <a:lnTo>
                  <a:pt x="3233" y="1589"/>
                </a:lnTo>
                <a:lnTo>
                  <a:pt x="3236" y="1589"/>
                </a:lnTo>
                <a:lnTo>
                  <a:pt x="3236" y="1589"/>
                </a:lnTo>
                <a:lnTo>
                  <a:pt x="3236" y="1587"/>
                </a:lnTo>
                <a:lnTo>
                  <a:pt x="3234" y="1583"/>
                </a:lnTo>
                <a:lnTo>
                  <a:pt x="3229" y="1578"/>
                </a:lnTo>
                <a:lnTo>
                  <a:pt x="3215" y="1566"/>
                </a:lnTo>
                <a:lnTo>
                  <a:pt x="3215" y="1566"/>
                </a:lnTo>
                <a:lnTo>
                  <a:pt x="3213" y="1562"/>
                </a:lnTo>
                <a:lnTo>
                  <a:pt x="3213" y="1558"/>
                </a:lnTo>
                <a:lnTo>
                  <a:pt x="3213" y="1555"/>
                </a:lnTo>
                <a:lnTo>
                  <a:pt x="3211" y="1551"/>
                </a:lnTo>
                <a:lnTo>
                  <a:pt x="3211" y="1551"/>
                </a:lnTo>
                <a:lnTo>
                  <a:pt x="3208" y="1548"/>
                </a:lnTo>
                <a:lnTo>
                  <a:pt x="3204" y="1539"/>
                </a:lnTo>
                <a:lnTo>
                  <a:pt x="3197" y="1523"/>
                </a:lnTo>
                <a:lnTo>
                  <a:pt x="3197" y="1523"/>
                </a:lnTo>
                <a:lnTo>
                  <a:pt x="3192" y="1518"/>
                </a:lnTo>
                <a:lnTo>
                  <a:pt x="3186" y="1514"/>
                </a:lnTo>
                <a:lnTo>
                  <a:pt x="3179" y="1512"/>
                </a:lnTo>
                <a:lnTo>
                  <a:pt x="3176" y="1509"/>
                </a:lnTo>
                <a:lnTo>
                  <a:pt x="3176" y="1509"/>
                </a:lnTo>
                <a:lnTo>
                  <a:pt x="3174" y="1503"/>
                </a:lnTo>
                <a:lnTo>
                  <a:pt x="3176" y="1498"/>
                </a:lnTo>
                <a:lnTo>
                  <a:pt x="3179" y="1491"/>
                </a:lnTo>
                <a:lnTo>
                  <a:pt x="3186" y="1487"/>
                </a:lnTo>
                <a:lnTo>
                  <a:pt x="3186" y="1487"/>
                </a:lnTo>
                <a:lnTo>
                  <a:pt x="3192" y="1482"/>
                </a:lnTo>
                <a:lnTo>
                  <a:pt x="3195" y="1478"/>
                </a:lnTo>
                <a:lnTo>
                  <a:pt x="3195" y="1475"/>
                </a:lnTo>
                <a:lnTo>
                  <a:pt x="3197" y="1475"/>
                </a:lnTo>
                <a:lnTo>
                  <a:pt x="3197" y="1475"/>
                </a:lnTo>
                <a:lnTo>
                  <a:pt x="3201" y="1475"/>
                </a:lnTo>
                <a:lnTo>
                  <a:pt x="3204" y="1473"/>
                </a:lnTo>
                <a:lnTo>
                  <a:pt x="3208" y="1469"/>
                </a:lnTo>
                <a:lnTo>
                  <a:pt x="3211" y="1466"/>
                </a:lnTo>
                <a:lnTo>
                  <a:pt x="3211" y="1466"/>
                </a:lnTo>
                <a:lnTo>
                  <a:pt x="3215" y="1461"/>
                </a:lnTo>
                <a:lnTo>
                  <a:pt x="3218" y="1461"/>
                </a:lnTo>
                <a:lnTo>
                  <a:pt x="3222" y="1459"/>
                </a:lnTo>
                <a:lnTo>
                  <a:pt x="3225" y="1457"/>
                </a:lnTo>
                <a:lnTo>
                  <a:pt x="3225" y="1457"/>
                </a:lnTo>
                <a:lnTo>
                  <a:pt x="3229" y="1455"/>
                </a:lnTo>
                <a:lnTo>
                  <a:pt x="3238" y="1453"/>
                </a:lnTo>
                <a:lnTo>
                  <a:pt x="3245" y="1452"/>
                </a:lnTo>
                <a:lnTo>
                  <a:pt x="3252" y="1450"/>
                </a:lnTo>
                <a:lnTo>
                  <a:pt x="3252" y="1450"/>
                </a:lnTo>
                <a:lnTo>
                  <a:pt x="3254" y="1448"/>
                </a:lnTo>
                <a:lnTo>
                  <a:pt x="3254" y="1446"/>
                </a:lnTo>
                <a:lnTo>
                  <a:pt x="3250" y="1439"/>
                </a:lnTo>
                <a:lnTo>
                  <a:pt x="3245" y="1436"/>
                </a:lnTo>
                <a:lnTo>
                  <a:pt x="3241" y="1436"/>
                </a:lnTo>
                <a:lnTo>
                  <a:pt x="3238" y="1436"/>
                </a:lnTo>
                <a:lnTo>
                  <a:pt x="3238" y="1436"/>
                </a:lnTo>
                <a:lnTo>
                  <a:pt x="3233" y="1436"/>
                </a:lnTo>
                <a:lnTo>
                  <a:pt x="3225" y="1434"/>
                </a:lnTo>
                <a:lnTo>
                  <a:pt x="3220" y="1430"/>
                </a:lnTo>
                <a:lnTo>
                  <a:pt x="3215" y="1425"/>
                </a:lnTo>
                <a:lnTo>
                  <a:pt x="3215" y="1425"/>
                </a:lnTo>
                <a:lnTo>
                  <a:pt x="3213" y="1423"/>
                </a:lnTo>
                <a:lnTo>
                  <a:pt x="3209" y="1425"/>
                </a:lnTo>
                <a:lnTo>
                  <a:pt x="3202" y="1430"/>
                </a:lnTo>
                <a:lnTo>
                  <a:pt x="3193" y="1439"/>
                </a:lnTo>
                <a:lnTo>
                  <a:pt x="3184" y="1446"/>
                </a:lnTo>
                <a:lnTo>
                  <a:pt x="3184" y="1446"/>
                </a:lnTo>
                <a:lnTo>
                  <a:pt x="3179" y="1446"/>
                </a:lnTo>
                <a:lnTo>
                  <a:pt x="3176" y="1446"/>
                </a:lnTo>
                <a:lnTo>
                  <a:pt x="3174" y="1445"/>
                </a:lnTo>
                <a:lnTo>
                  <a:pt x="3170" y="1443"/>
                </a:lnTo>
                <a:lnTo>
                  <a:pt x="3168" y="1436"/>
                </a:lnTo>
                <a:lnTo>
                  <a:pt x="3168" y="1427"/>
                </a:lnTo>
                <a:lnTo>
                  <a:pt x="3168" y="1427"/>
                </a:lnTo>
                <a:lnTo>
                  <a:pt x="3170" y="1425"/>
                </a:lnTo>
                <a:lnTo>
                  <a:pt x="3168" y="1421"/>
                </a:lnTo>
                <a:lnTo>
                  <a:pt x="3167" y="1420"/>
                </a:lnTo>
                <a:lnTo>
                  <a:pt x="3165" y="1420"/>
                </a:lnTo>
                <a:lnTo>
                  <a:pt x="3156" y="1418"/>
                </a:lnTo>
                <a:lnTo>
                  <a:pt x="3145" y="1420"/>
                </a:lnTo>
                <a:lnTo>
                  <a:pt x="3145" y="1420"/>
                </a:lnTo>
                <a:lnTo>
                  <a:pt x="3140" y="1418"/>
                </a:lnTo>
                <a:lnTo>
                  <a:pt x="3136" y="1414"/>
                </a:lnTo>
                <a:lnTo>
                  <a:pt x="3136" y="1411"/>
                </a:lnTo>
                <a:lnTo>
                  <a:pt x="3135" y="1405"/>
                </a:lnTo>
                <a:lnTo>
                  <a:pt x="3136" y="1400"/>
                </a:lnTo>
                <a:lnTo>
                  <a:pt x="3138" y="1395"/>
                </a:lnTo>
                <a:lnTo>
                  <a:pt x="3142" y="1391"/>
                </a:lnTo>
                <a:lnTo>
                  <a:pt x="3145" y="1389"/>
                </a:lnTo>
                <a:lnTo>
                  <a:pt x="3145" y="1389"/>
                </a:lnTo>
                <a:lnTo>
                  <a:pt x="3152" y="1391"/>
                </a:lnTo>
                <a:lnTo>
                  <a:pt x="3161" y="1391"/>
                </a:lnTo>
                <a:lnTo>
                  <a:pt x="3165" y="1391"/>
                </a:lnTo>
                <a:lnTo>
                  <a:pt x="3168" y="1389"/>
                </a:lnTo>
                <a:lnTo>
                  <a:pt x="3172" y="1386"/>
                </a:lnTo>
                <a:lnTo>
                  <a:pt x="3174" y="1381"/>
                </a:lnTo>
                <a:lnTo>
                  <a:pt x="3174" y="1381"/>
                </a:lnTo>
                <a:lnTo>
                  <a:pt x="3176" y="1375"/>
                </a:lnTo>
                <a:lnTo>
                  <a:pt x="3179" y="1373"/>
                </a:lnTo>
                <a:lnTo>
                  <a:pt x="3181" y="1372"/>
                </a:lnTo>
                <a:lnTo>
                  <a:pt x="3184" y="1372"/>
                </a:lnTo>
                <a:lnTo>
                  <a:pt x="3192" y="1370"/>
                </a:lnTo>
                <a:lnTo>
                  <a:pt x="3197" y="1366"/>
                </a:lnTo>
                <a:lnTo>
                  <a:pt x="3201" y="1363"/>
                </a:lnTo>
                <a:lnTo>
                  <a:pt x="3201" y="1363"/>
                </a:lnTo>
                <a:lnTo>
                  <a:pt x="3211" y="1352"/>
                </a:lnTo>
                <a:lnTo>
                  <a:pt x="3222" y="1345"/>
                </a:lnTo>
                <a:lnTo>
                  <a:pt x="3227" y="1343"/>
                </a:lnTo>
                <a:lnTo>
                  <a:pt x="3233" y="1343"/>
                </a:lnTo>
                <a:lnTo>
                  <a:pt x="3236" y="1343"/>
                </a:lnTo>
                <a:lnTo>
                  <a:pt x="3241" y="1347"/>
                </a:lnTo>
                <a:lnTo>
                  <a:pt x="3241" y="1347"/>
                </a:lnTo>
                <a:lnTo>
                  <a:pt x="3243" y="1350"/>
                </a:lnTo>
                <a:lnTo>
                  <a:pt x="3243" y="1354"/>
                </a:lnTo>
                <a:lnTo>
                  <a:pt x="3241" y="1359"/>
                </a:lnTo>
                <a:lnTo>
                  <a:pt x="3240" y="1363"/>
                </a:lnTo>
                <a:lnTo>
                  <a:pt x="3231" y="1372"/>
                </a:lnTo>
                <a:lnTo>
                  <a:pt x="3225" y="1379"/>
                </a:lnTo>
                <a:lnTo>
                  <a:pt x="3225" y="1379"/>
                </a:lnTo>
                <a:lnTo>
                  <a:pt x="3224" y="1384"/>
                </a:lnTo>
                <a:lnTo>
                  <a:pt x="3225" y="1388"/>
                </a:lnTo>
                <a:lnTo>
                  <a:pt x="3225" y="1393"/>
                </a:lnTo>
                <a:lnTo>
                  <a:pt x="3222" y="1397"/>
                </a:lnTo>
                <a:lnTo>
                  <a:pt x="3222" y="1397"/>
                </a:lnTo>
                <a:lnTo>
                  <a:pt x="3220" y="1400"/>
                </a:lnTo>
                <a:lnTo>
                  <a:pt x="3220" y="1402"/>
                </a:lnTo>
                <a:lnTo>
                  <a:pt x="3222" y="1402"/>
                </a:lnTo>
                <a:lnTo>
                  <a:pt x="3229" y="1400"/>
                </a:lnTo>
                <a:lnTo>
                  <a:pt x="3238" y="1397"/>
                </a:lnTo>
                <a:lnTo>
                  <a:pt x="3238" y="1397"/>
                </a:lnTo>
                <a:lnTo>
                  <a:pt x="3259" y="1382"/>
                </a:lnTo>
                <a:lnTo>
                  <a:pt x="3281" y="1372"/>
                </a:lnTo>
                <a:lnTo>
                  <a:pt x="3281" y="1372"/>
                </a:lnTo>
                <a:lnTo>
                  <a:pt x="3288" y="1370"/>
                </a:lnTo>
                <a:lnTo>
                  <a:pt x="3293" y="1370"/>
                </a:lnTo>
                <a:lnTo>
                  <a:pt x="3293" y="1370"/>
                </a:lnTo>
                <a:lnTo>
                  <a:pt x="3300" y="1372"/>
                </a:lnTo>
                <a:lnTo>
                  <a:pt x="3309" y="1375"/>
                </a:lnTo>
                <a:lnTo>
                  <a:pt x="3314" y="1379"/>
                </a:lnTo>
                <a:lnTo>
                  <a:pt x="3320" y="1384"/>
                </a:lnTo>
                <a:lnTo>
                  <a:pt x="3320" y="1384"/>
                </a:lnTo>
                <a:lnTo>
                  <a:pt x="3321" y="1388"/>
                </a:lnTo>
                <a:lnTo>
                  <a:pt x="3321" y="1389"/>
                </a:lnTo>
                <a:lnTo>
                  <a:pt x="3318" y="1397"/>
                </a:lnTo>
                <a:lnTo>
                  <a:pt x="3305" y="1409"/>
                </a:lnTo>
                <a:lnTo>
                  <a:pt x="3305" y="1409"/>
                </a:lnTo>
                <a:lnTo>
                  <a:pt x="3304" y="1414"/>
                </a:lnTo>
                <a:lnTo>
                  <a:pt x="3305" y="1416"/>
                </a:lnTo>
                <a:lnTo>
                  <a:pt x="3309" y="1420"/>
                </a:lnTo>
                <a:lnTo>
                  <a:pt x="3309" y="1423"/>
                </a:lnTo>
                <a:lnTo>
                  <a:pt x="3309" y="1423"/>
                </a:lnTo>
                <a:lnTo>
                  <a:pt x="3311" y="1427"/>
                </a:lnTo>
                <a:lnTo>
                  <a:pt x="3314" y="1430"/>
                </a:lnTo>
                <a:lnTo>
                  <a:pt x="3318" y="1432"/>
                </a:lnTo>
                <a:lnTo>
                  <a:pt x="3321" y="1429"/>
                </a:lnTo>
                <a:lnTo>
                  <a:pt x="3321" y="1429"/>
                </a:lnTo>
                <a:lnTo>
                  <a:pt x="3325" y="1427"/>
                </a:lnTo>
                <a:lnTo>
                  <a:pt x="3329" y="1425"/>
                </a:lnTo>
                <a:lnTo>
                  <a:pt x="3339" y="1425"/>
                </a:lnTo>
                <a:lnTo>
                  <a:pt x="3339" y="1425"/>
                </a:lnTo>
                <a:lnTo>
                  <a:pt x="3343" y="1427"/>
                </a:lnTo>
                <a:lnTo>
                  <a:pt x="3345" y="1429"/>
                </a:lnTo>
                <a:lnTo>
                  <a:pt x="3345" y="1429"/>
                </a:lnTo>
                <a:lnTo>
                  <a:pt x="3348" y="1436"/>
                </a:lnTo>
                <a:lnTo>
                  <a:pt x="3350" y="1439"/>
                </a:lnTo>
                <a:lnTo>
                  <a:pt x="3352" y="1441"/>
                </a:lnTo>
                <a:lnTo>
                  <a:pt x="3352" y="1441"/>
                </a:lnTo>
                <a:lnTo>
                  <a:pt x="3357" y="1443"/>
                </a:lnTo>
                <a:lnTo>
                  <a:pt x="3357" y="1446"/>
                </a:lnTo>
                <a:lnTo>
                  <a:pt x="3355" y="1450"/>
                </a:lnTo>
                <a:lnTo>
                  <a:pt x="3354" y="1452"/>
                </a:lnTo>
                <a:lnTo>
                  <a:pt x="3352" y="1452"/>
                </a:lnTo>
                <a:lnTo>
                  <a:pt x="3352" y="1452"/>
                </a:lnTo>
                <a:lnTo>
                  <a:pt x="3348" y="1452"/>
                </a:lnTo>
                <a:lnTo>
                  <a:pt x="3346" y="1452"/>
                </a:lnTo>
                <a:lnTo>
                  <a:pt x="3345" y="1457"/>
                </a:lnTo>
                <a:lnTo>
                  <a:pt x="3346" y="1464"/>
                </a:lnTo>
                <a:lnTo>
                  <a:pt x="3350" y="1473"/>
                </a:lnTo>
                <a:lnTo>
                  <a:pt x="3350" y="1473"/>
                </a:lnTo>
                <a:lnTo>
                  <a:pt x="3352" y="1477"/>
                </a:lnTo>
                <a:lnTo>
                  <a:pt x="3352" y="1480"/>
                </a:lnTo>
                <a:lnTo>
                  <a:pt x="3346" y="1489"/>
                </a:lnTo>
                <a:lnTo>
                  <a:pt x="3343" y="1496"/>
                </a:lnTo>
                <a:lnTo>
                  <a:pt x="3341" y="1500"/>
                </a:lnTo>
                <a:lnTo>
                  <a:pt x="3343" y="1502"/>
                </a:lnTo>
                <a:lnTo>
                  <a:pt x="3343" y="1502"/>
                </a:lnTo>
                <a:lnTo>
                  <a:pt x="3345" y="1505"/>
                </a:lnTo>
                <a:lnTo>
                  <a:pt x="3345" y="1510"/>
                </a:lnTo>
                <a:lnTo>
                  <a:pt x="3345" y="1514"/>
                </a:lnTo>
                <a:lnTo>
                  <a:pt x="3346" y="1518"/>
                </a:lnTo>
                <a:lnTo>
                  <a:pt x="3346" y="1518"/>
                </a:lnTo>
                <a:lnTo>
                  <a:pt x="3348" y="1518"/>
                </a:lnTo>
                <a:lnTo>
                  <a:pt x="3352" y="1518"/>
                </a:lnTo>
                <a:lnTo>
                  <a:pt x="3364" y="1516"/>
                </a:lnTo>
                <a:lnTo>
                  <a:pt x="3378" y="1510"/>
                </a:lnTo>
                <a:lnTo>
                  <a:pt x="3386" y="1507"/>
                </a:lnTo>
                <a:lnTo>
                  <a:pt x="3391" y="1502"/>
                </a:lnTo>
                <a:lnTo>
                  <a:pt x="3391" y="1502"/>
                </a:lnTo>
                <a:lnTo>
                  <a:pt x="3398" y="1494"/>
                </a:lnTo>
                <a:lnTo>
                  <a:pt x="3405" y="1493"/>
                </a:lnTo>
                <a:lnTo>
                  <a:pt x="3409" y="1491"/>
                </a:lnTo>
                <a:lnTo>
                  <a:pt x="3414" y="1493"/>
                </a:lnTo>
                <a:lnTo>
                  <a:pt x="3414" y="1493"/>
                </a:lnTo>
                <a:lnTo>
                  <a:pt x="3418" y="1493"/>
                </a:lnTo>
                <a:lnTo>
                  <a:pt x="3423" y="1491"/>
                </a:lnTo>
                <a:lnTo>
                  <a:pt x="3425" y="1487"/>
                </a:lnTo>
                <a:lnTo>
                  <a:pt x="3423" y="1482"/>
                </a:lnTo>
                <a:lnTo>
                  <a:pt x="3423" y="1482"/>
                </a:lnTo>
                <a:lnTo>
                  <a:pt x="3421" y="1477"/>
                </a:lnTo>
                <a:lnTo>
                  <a:pt x="3419" y="1469"/>
                </a:lnTo>
                <a:lnTo>
                  <a:pt x="3418" y="1461"/>
                </a:lnTo>
                <a:lnTo>
                  <a:pt x="3418" y="1448"/>
                </a:lnTo>
                <a:lnTo>
                  <a:pt x="3418" y="1448"/>
                </a:lnTo>
                <a:lnTo>
                  <a:pt x="3416" y="1441"/>
                </a:lnTo>
                <a:lnTo>
                  <a:pt x="3410" y="1430"/>
                </a:lnTo>
                <a:lnTo>
                  <a:pt x="3402" y="1420"/>
                </a:lnTo>
                <a:lnTo>
                  <a:pt x="3393" y="1409"/>
                </a:lnTo>
                <a:lnTo>
                  <a:pt x="3393" y="1409"/>
                </a:lnTo>
                <a:lnTo>
                  <a:pt x="3380" y="1397"/>
                </a:lnTo>
                <a:lnTo>
                  <a:pt x="3371" y="1389"/>
                </a:lnTo>
                <a:lnTo>
                  <a:pt x="3371" y="1389"/>
                </a:lnTo>
                <a:lnTo>
                  <a:pt x="3370" y="1388"/>
                </a:lnTo>
                <a:lnTo>
                  <a:pt x="3368" y="1384"/>
                </a:lnTo>
                <a:lnTo>
                  <a:pt x="3368" y="1379"/>
                </a:lnTo>
                <a:lnTo>
                  <a:pt x="3373" y="1372"/>
                </a:lnTo>
                <a:lnTo>
                  <a:pt x="3378" y="1368"/>
                </a:lnTo>
                <a:lnTo>
                  <a:pt x="3378" y="1368"/>
                </a:lnTo>
                <a:lnTo>
                  <a:pt x="3387" y="1365"/>
                </a:lnTo>
                <a:lnTo>
                  <a:pt x="3400" y="1357"/>
                </a:lnTo>
                <a:lnTo>
                  <a:pt x="3419" y="1343"/>
                </a:lnTo>
                <a:lnTo>
                  <a:pt x="3419" y="1343"/>
                </a:lnTo>
                <a:lnTo>
                  <a:pt x="3421" y="1341"/>
                </a:lnTo>
                <a:lnTo>
                  <a:pt x="3423" y="1340"/>
                </a:lnTo>
                <a:lnTo>
                  <a:pt x="3425" y="1333"/>
                </a:lnTo>
                <a:lnTo>
                  <a:pt x="3425" y="1324"/>
                </a:lnTo>
                <a:lnTo>
                  <a:pt x="3428" y="1315"/>
                </a:lnTo>
                <a:lnTo>
                  <a:pt x="3428" y="1315"/>
                </a:lnTo>
                <a:lnTo>
                  <a:pt x="3437" y="1304"/>
                </a:lnTo>
                <a:lnTo>
                  <a:pt x="3453" y="1290"/>
                </a:lnTo>
                <a:lnTo>
                  <a:pt x="3453" y="1290"/>
                </a:lnTo>
                <a:lnTo>
                  <a:pt x="3460" y="1286"/>
                </a:lnTo>
                <a:lnTo>
                  <a:pt x="3460" y="1286"/>
                </a:lnTo>
                <a:lnTo>
                  <a:pt x="3460" y="1286"/>
                </a:lnTo>
                <a:lnTo>
                  <a:pt x="3460" y="1286"/>
                </a:lnTo>
                <a:lnTo>
                  <a:pt x="3471" y="1277"/>
                </a:lnTo>
                <a:lnTo>
                  <a:pt x="3480" y="1276"/>
                </a:lnTo>
                <a:lnTo>
                  <a:pt x="3480" y="1276"/>
                </a:lnTo>
                <a:lnTo>
                  <a:pt x="3482" y="1276"/>
                </a:lnTo>
                <a:lnTo>
                  <a:pt x="3485" y="1277"/>
                </a:lnTo>
                <a:lnTo>
                  <a:pt x="3492" y="1283"/>
                </a:lnTo>
                <a:lnTo>
                  <a:pt x="3499" y="1288"/>
                </a:lnTo>
                <a:lnTo>
                  <a:pt x="3503" y="1290"/>
                </a:lnTo>
                <a:lnTo>
                  <a:pt x="3507" y="1290"/>
                </a:lnTo>
                <a:lnTo>
                  <a:pt x="3507" y="1290"/>
                </a:lnTo>
                <a:lnTo>
                  <a:pt x="3512" y="1290"/>
                </a:lnTo>
                <a:lnTo>
                  <a:pt x="3519" y="1286"/>
                </a:lnTo>
                <a:lnTo>
                  <a:pt x="3537" y="1276"/>
                </a:lnTo>
                <a:lnTo>
                  <a:pt x="3553" y="1263"/>
                </a:lnTo>
                <a:lnTo>
                  <a:pt x="3558" y="1260"/>
                </a:lnTo>
                <a:lnTo>
                  <a:pt x="3560" y="1256"/>
                </a:lnTo>
                <a:lnTo>
                  <a:pt x="3560" y="1256"/>
                </a:lnTo>
                <a:lnTo>
                  <a:pt x="3565" y="1249"/>
                </a:lnTo>
                <a:lnTo>
                  <a:pt x="3574" y="1238"/>
                </a:lnTo>
                <a:lnTo>
                  <a:pt x="3599" y="1213"/>
                </a:lnTo>
                <a:lnTo>
                  <a:pt x="3599" y="1213"/>
                </a:lnTo>
                <a:lnTo>
                  <a:pt x="3619" y="1192"/>
                </a:lnTo>
                <a:lnTo>
                  <a:pt x="3626" y="1180"/>
                </a:lnTo>
                <a:lnTo>
                  <a:pt x="3633" y="1167"/>
                </a:lnTo>
                <a:lnTo>
                  <a:pt x="3633" y="1167"/>
                </a:lnTo>
                <a:lnTo>
                  <a:pt x="3638" y="1160"/>
                </a:lnTo>
                <a:lnTo>
                  <a:pt x="3645" y="1151"/>
                </a:lnTo>
                <a:lnTo>
                  <a:pt x="3658" y="1135"/>
                </a:lnTo>
                <a:lnTo>
                  <a:pt x="3658" y="1135"/>
                </a:lnTo>
                <a:lnTo>
                  <a:pt x="3663" y="1126"/>
                </a:lnTo>
                <a:lnTo>
                  <a:pt x="3672" y="1110"/>
                </a:lnTo>
                <a:lnTo>
                  <a:pt x="3672" y="1110"/>
                </a:lnTo>
                <a:lnTo>
                  <a:pt x="3676" y="1103"/>
                </a:lnTo>
                <a:lnTo>
                  <a:pt x="3677" y="1094"/>
                </a:lnTo>
                <a:lnTo>
                  <a:pt x="3679" y="1075"/>
                </a:lnTo>
                <a:lnTo>
                  <a:pt x="3681" y="1057"/>
                </a:lnTo>
                <a:lnTo>
                  <a:pt x="3683" y="1050"/>
                </a:lnTo>
                <a:lnTo>
                  <a:pt x="3683" y="1050"/>
                </a:lnTo>
                <a:lnTo>
                  <a:pt x="3684" y="1046"/>
                </a:lnTo>
                <a:lnTo>
                  <a:pt x="3684" y="1043"/>
                </a:lnTo>
                <a:lnTo>
                  <a:pt x="3684" y="1039"/>
                </a:lnTo>
                <a:lnTo>
                  <a:pt x="3686" y="1034"/>
                </a:lnTo>
                <a:lnTo>
                  <a:pt x="3686" y="1034"/>
                </a:lnTo>
                <a:lnTo>
                  <a:pt x="3688" y="1030"/>
                </a:lnTo>
                <a:lnTo>
                  <a:pt x="3690" y="1027"/>
                </a:lnTo>
                <a:lnTo>
                  <a:pt x="3692" y="1023"/>
                </a:lnTo>
                <a:lnTo>
                  <a:pt x="3695" y="1018"/>
                </a:lnTo>
                <a:lnTo>
                  <a:pt x="3695" y="1018"/>
                </a:lnTo>
                <a:lnTo>
                  <a:pt x="3699" y="1014"/>
                </a:lnTo>
                <a:lnTo>
                  <a:pt x="3700" y="1009"/>
                </a:lnTo>
                <a:lnTo>
                  <a:pt x="3700" y="1005"/>
                </a:lnTo>
                <a:lnTo>
                  <a:pt x="3699" y="1002"/>
                </a:lnTo>
                <a:lnTo>
                  <a:pt x="3699" y="1002"/>
                </a:lnTo>
                <a:lnTo>
                  <a:pt x="3699" y="993"/>
                </a:lnTo>
                <a:lnTo>
                  <a:pt x="3699" y="987"/>
                </a:lnTo>
                <a:lnTo>
                  <a:pt x="3699" y="984"/>
                </a:lnTo>
                <a:lnTo>
                  <a:pt x="3699" y="984"/>
                </a:lnTo>
                <a:lnTo>
                  <a:pt x="3697" y="980"/>
                </a:lnTo>
                <a:lnTo>
                  <a:pt x="3700" y="977"/>
                </a:lnTo>
                <a:lnTo>
                  <a:pt x="3700" y="977"/>
                </a:lnTo>
                <a:lnTo>
                  <a:pt x="3702" y="975"/>
                </a:lnTo>
                <a:lnTo>
                  <a:pt x="3700" y="971"/>
                </a:lnTo>
                <a:lnTo>
                  <a:pt x="3692" y="966"/>
                </a:lnTo>
                <a:lnTo>
                  <a:pt x="3692" y="966"/>
                </a:lnTo>
                <a:lnTo>
                  <a:pt x="3683" y="961"/>
                </a:lnTo>
                <a:lnTo>
                  <a:pt x="3679" y="959"/>
                </a:lnTo>
                <a:lnTo>
                  <a:pt x="3677" y="954"/>
                </a:lnTo>
                <a:lnTo>
                  <a:pt x="3677" y="954"/>
                </a:lnTo>
                <a:lnTo>
                  <a:pt x="3676" y="950"/>
                </a:lnTo>
                <a:lnTo>
                  <a:pt x="3672" y="945"/>
                </a:lnTo>
                <a:lnTo>
                  <a:pt x="3665" y="941"/>
                </a:lnTo>
                <a:lnTo>
                  <a:pt x="3660" y="941"/>
                </a:lnTo>
                <a:lnTo>
                  <a:pt x="3660" y="941"/>
                </a:lnTo>
                <a:lnTo>
                  <a:pt x="3645" y="939"/>
                </a:lnTo>
                <a:lnTo>
                  <a:pt x="3640" y="939"/>
                </a:lnTo>
                <a:lnTo>
                  <a:pt x="3640" y="939"/>
                </a:lnTo>
                <a:lnTo>
                  <a:pt x="3640" y="941"/>
                </a:lnTo>
                <a:lnTo>
                  <a:pt x="3640" y="941"/>
                </a:lnTo>
                <a:lnTo>
                  <a:pt x="3640" y="945"/>
                </a:lnTo>
                <a:lnTo>
                  <a:pt x="3640" y="946"/>
                </a:lnTo>
                <a:lnTo>
                  <a:pt x="3638" y="948"/>
                </a:lnTo>
                <a:lnTo>
                  <a:pt x="3635" y="948"/>
                </a:lnTo>
                <a:lnTo>
                  <a:pt x="3635" y="948"/>
                </a:lnTo>
                <a:lnTo>
                  <a:pt x="3633" y="948"/>
                </a:lnTo>
                <a:lnTo>
                  <a:pt x="3629" y="950"/>
                </a:lnTo>
                <a:lnTo>
                  <a:pt x="3624" y="959"/>
                </a:lnTo>
                <a:lnTo>
                  <a:pt x="3624" y="959"/>
                </a:lnTo>
                <a:lnTo>
                  <a:pt x="3620" y="962"/>
                </a:lnTo>
                <a:lnTo>
                  <a:pt x="3613" y="964"/>
                </a:lnTo>
                <a:lnTo>
                  <a:pt x="3610" y="962"/>
                </a:lnTo>
                <a:lnTo>
                  <a:pt x="3610" y="961"/>
                </a:lnTo>
                <a:lnTo>
                  <a:pt x="3611" y="959"/>
                </a:lnTo>
                <a:lnTo>
                  <a:pt x="3611" y="959"/>
                </a:lnTo>
                <a:lnTo>
                  <a:pt x="3615" y="955"/>
                </a:lnTo>
                <a:lnTo>
                  <a:pt x="3613" y="952"/>
                </a:lnTo>
                <a:lnTo>
                  <a:pt x="3611" y="950"/>
                </a:lnTo>
                <a:lnTo>
                  <a:pt x="3611" y="945"/>
                </a:lnTo>
                <a:lnTo>
                  <a:pt x="3611" y="945"/>
                </a:lnTo>
                <a:lnTo>
                  <a:pt x="3613" y="936"/>
                </a:lnTo>
                <a:lnTo>
                  <a:pt x="3613" y="934"/>
                </a:lnTo>
                <a:lnTo>
                  <a:pt x="3610" y="936"/>
                </a:lnTo>
                <a:lnTo>
                  <a:pt x="3610" y="936"/>
                </a:lnTo>
                <a:lnTo>
                  <a:pt x="3604" y="939"/>
                </a:lnTo>
                <a:lnTo>
                  <a:pt x="3603" y="945"/>
                </a:lnTo>
                <a:lnTo>
                  <a:pt x="3599" y="950"/>
                </a:lnTo>
                <a:lnTo>
                  <a:pt x="3595" y="952"/>
                </a:lnTo>
                <a:lnTo>
                  <a:pt x="3595" y="952"/>
                </a:lnTo>
                <a:lnTo>
                  <a:pt x="3594" y="952"/>
                </a:lnTo>
                <a:lnTo>
                  <a:pt x="3592" y="950"/>
                </a:lnTo>
                <a:lnTo>
                  <a:pt x="3590" y="943"/>
                </a:lnTo>
                <a:lnTo>
                  <a:pt x="3592" y="934"/>
                </a:lnTo>
                <a:lnTo>
                  <a:pt x="3592" y="929"/>
                </a:lnTo>
                <a:lnTo>
                  <a:pt x="3592" y="929"/>
                </a:lnTo>
                <a:lnTo>
                  <a:pt x="3592" y="927"/>
                </a:lnTo>
                <a:lnTo>
                  <a:pt x="3592" y="927"/>
                </a:lnTo>
                <a:lnTo>
                  <a:pt x="3585" y="927"/>
                </a:lnTo>
                <a:lnTo>
                  <a:pt x="3576" y="927"/>
                </a:lnTo>
                <a:lnTo>
                  <a:pt x="3565" y="929"/>
                </a:lnTo>
                <a:lnTo>
                  <a:pt x="3565" y="929"/>
                </a:lnTo>
                <a:lnTo>
                  <a:pt x="3562" y="927"/>
                </a:lnTo>
                <a:lnTo>
                  <a:pt x="3558" y="925"/>
                </a:lnTo>
                <a:lnTo>
                  <a:pt x="3556" y="923"/>
                </a:lnTo>
                <a:lnTo>
                  <a:pt x="3556" y="922"/>
                </a:lnTo>
                <a:lnTo>
                  <a:pt x="3560" y="916"/>
                </a:lnTo>
                <a:lnTo>
                  <a:pt x="3567" y="911"/>
                </a:lnTo>
                <a:lnTo>
                  <a:pt x="3567" y="911"/>
                </a:lnTo>
                <a:lnTo>
                  <a:pt x="3574" y="906"/>
                </a:lnTo>
                <a:lnTo>
                  <a:pt x="3578" y="902"/>
                </a:lnTo>
                <a:lnTo>
                  <a:pt x="3579" y="898"/>
                </a:lnTo>
                <a:lnTo>
                  <a:pt x="3583" y="897"/>
                </a:lnTo>
                <a:lnTo>
                  <a:pt x="3583" y="897"/>
                </a:lnTo>
                <a:lnTo>
                  <a:pt x="3597" y="888"/>
                </a:lnTo>
                <a:lnTo>
                  <a:pt x="3613" y="879"/>
                </a:lnTo>
                <a:lnTo>
                  <a:pt x="3613" y="879"/>
                </a:lnTo>
                <a:lnTo>
                  <a:pt x="3619" y="874"/>
                </a:lnTo>
                <a:lnTo>
                  <a:pt x="3622" y="870"/>
                </a:lnTo>
                <a:lnTo>
                  <a:pt x="3626" y="861"/>
                </a:lnTo>
                <a:lnTo>
                  <a:pt x="3626" y="861"/>
                </a:lnTo>
                <a:lnTo>
                  <a:pt x="3629" y="856"/>
                </a:lnTo>
                <a:lnTo>
                  <a:pt x="3638" y="850"/>
                </a:lnTo>
                <a:lnTo>
                  <a:pt x="3647" y="845"/>
                </a:lnTo>
                <a:lnTo>
                  <a:pt x="3660" y="836"/>
                </a:lnTo>
                <a:lnTo>
                  <a:pt x="3660" y="836"/>
                </a:lnTo>
                <a:lnTo>
                  <a:pt x="3676" y="820"/>
                </a:lnTo>
                <a:lnTo>
                  <a:pt x="3681" y="815"/>
                </a:lnTo>
                <a:lnTo>
                  <a:pt x="3684" y="810"/>
                </a:lnTo>
                <a:lnTo>
                  <a:pt x="3684" y="810"/>
                </a:lnTo>
                <a:lnTo>
                  <a:pt x="3690" y="804"/>
                </a:lnTo>
                <a:lnTo>
                  <a:pt x="3699" y="799"/>
                </a:lnTo>
                <a:lnTo>
                  <a:pt x="3708" y="792"/>
                </a:lnTo>
                <a:lnTo>
                  <a:pt x="3709" y="790"/>
                </a:lnTo>
                <a:lnTo>
                  <a:pt x="3711" y="788"/>
                </a:lnTo>
                <a:lnTo>
                  <a:pt x="3711" y="788"/>
                </a:lnTo>
                <a:lnTo>
                  <a:pt x="3713" y="785"/>
                </a:lnTo>
                <a:lnTo>
                  <a:pt x="3715" y="783"/>
                </a:lnTo>
                <a:lnTo>
                  <a:pt x="3727" y="776"/>
                </a:lnTo>
                <a:lnTo>
                  <a:pt x="3741" y="769"/>
                </a:lnTo>
                <a:lnTo>
                  <a:pt x="3756" y="765"/>
                </a:lnTo>
                <a:lnTo>
                  <a:pt x="3756" y="765"/>
                </a:lnTo>
                <a:lnTo>
                  <a:pt x="3770" y="763"/>
                </a:lnTo>
                <a:lnTo>
                  <a:pt x="3786" y="765"/>
                </a:lnTo>
                <a:lnTo>
                  <a:pt x="3798" y="767"/>
                </a:lnTo>
                <a:lnTo>
                  <a:pt x="3805" y="770"/>
                </a:lnTo>
                <a:lnTo>
                  <a:pt x="3805" y="770"/>
                </a:lnTo>
                <a:lnTo>
                  <a:pt x="3809" y="774"/>
                </a:lnTo>
                <a:lnTo>
                  <a:pt x="3813" y="774"/>
                </a:lnTo>
                <a:lnTo>
                  <a:pt x="3816" y="772"/>
                </a:lnTo>
                <a:lnTo>
                  <a:pt x="3818" y="770"/>
                </a:lnTo>
                <a:lnTo>
                  <a:pt x="3818" y="770"/>
                </a:lnTo>
                <a:lnTo>
                  <a:pt x="3821" y="769"/>
                </a:lnTo>
                <a:lnTo>
                  <a:pt x="3825" y="769"/>
                </a:lnTo>
                <a:lnTo>
                  <a:pt x="3839" y="770"/>
                </a:lnTo>
                <a:lnTo>
                  <a:pt x="3839" y="770"/>
                </a:lnTo>
                <a:lnTo>
                  <a:pt x="3848" y="770"/>
                </a:lnTo>
                <a:lnTo>
                  <a:pt x="3853" y="769"/>
                </a:lnTo>
                <a:lnTo>
                  <a:pt x="3857" y="767"/>
                </a:lnTo>
                <a:lnTo>
                  <a:pt x="3862" y="767"/>
                </a:lnTo>
                <a:lnTo>
                  <a:pt x="3862" y="767"/>
                </a:lnTo>
                <a:lnTo>
                  <a:pt x="3868" y="769"/>
                </a:lnTo>
                <a:lnTo>
                  <a:pt x="3873" y="769"/>
                </a:lnTo>
                <a:lnTo>
                  <a:pt x="3878" y="767"/>
                </a:lnTo>
                <a:lnTo>
                  <a:pt x="3882" y="761"/>
                </a:lnTo>
                <a:lnTo>
                  <a:pt x="3882" y="761"/>
                </a:lnTo>
                <a:lnTo>
                  <a:pt x="3884" y="758"/>
                </a:lnTo>
                <a:lnTo>
                  <a:pt x="3889" y="756"/>
                </a:lnTo>
                <a:lnTo>
                  <a:pt x="3898" y="754"/>
                </a:lnTo>
                <a:lnTo>
                  <a:pt x="3909" y="756"/>
                </a:lnTo>
                <a:lnTo>
                  <a:pt x="3916" y="758"/>
                </a:lnTo>
                <a:lnTo>
                  <a:pt x="3916" y="758"/>
                </a:lnTo>
                <a:lnTo>
                  <a:pt x="3923" y="763"/>
                </a:lnTo>
                <a:lnTo>
                  <a:pt x="3926" y="763"/>
                </a:lnTo>
                <a:lnTo>
                  <a:pt x="3932" y="761"/>
                </a:lnTo>
                <a:lnTo>
                  <a:pt x="3932" y="761"/>
                </a:lnTo>
                <a:lnTo>
                  <a:pt x="3935" y="760"/>
                </a:lnTo>
                <a:lnTo>
                  <a:pt x="3937" y="760"/>
                </a:lnTo>
                <a:lnTo>
                  <a:pt x="3941" y="763"/>
                </a:lnTo>
                <a:lnTo>
                  <a:pt x="3944" y="767"/>
                </a:lnTo>
                <a:lnTo>
                  <a:pt x="3949" y="770"/>
                </a:lnTo>
                <a:lnTo>
                  <a:pt x="3949" y="770"/>
                </a:lnTo>
                <a:lnTo>
                  <a:pt x="3953" y="772"/>
                </a:lnTo>
                <a:lnTo>
                  <a:pt x="3953" y="774"/>
                </a:lnTo>
                <a:lnTo>
                  <a:pt x="3949" y="776"/>
                </a:lnTo>
                <a:lnTo>
                  <a:pt x="3944" y="777"/>
                </a:lnTo>
                <a:lnTo>
                  <a:pt x="3944" y="777"/>
                </a:lnTo>
                <a:lnTo>
                  <a:pt x="3939" y="777"/>
                </a:lnTo>
                <a:lnTo>
                  <a:pt x="3935" y="779"/>
                </a:lnTo>
                <a:lnTo>
                  <a:pt x="3933" y="781"/>
                </a:lnTo>
                <a:lnTo>
                  <a:pt x="3937" y="785"/>
                </a:lnTo>
                <a:lnTo>
                  <a:pt x="3937" y="785"/>
                </a:lnTo>
                <a:lnTo>
                  <a:pt x="3942" y="786"/>
                </a:lnTo>
                <a:lnTo>
                  <a:pt x="3949" y="785"/>
                </a:lnTo>
                <a:lnTo>
                  <a:pt x="3955" y="783"/>
                </a:lnTo>
                <a:lnTo>
                  <a:pt x="3960" y="781"/>
                </a:lnTo>
                <a:lnTo>
                  <a:pt x="3960" y="781"/>
                </a:lnTo>
                <a:lnTo>
                  <a:pt x="3973" y="781"/>
                </a:lnTo>
                <a:lnTo>
                  <a:pt x="3978" y="781"/>
                </a:lnTo>
                <a:lnTo>
                  <a:pt x="3985" y="777"/>
                </a:lnTo>
                <a:lnTo>
                  <a:pt x="3985" y="777"/>
                </a:lnTo>
                <a:lnTo>
                  <a:pt x="3990" y="776"/>
                </a:lnTo>
                <a:lnTo>
                  <a:pt x="3994" y="777"/>
                </a:lnTo>
                <a:lnTo>
                  <a:pt x="3998" y="777"/>
                </a:lnTo>
                <a:lnTo>
                  <a:pt x="4001" y="777"/>
                </a:lnTo>
                <a:lnTo>
                  <a:pt x="4001" y="777"/>
                </a:lnTo>
                <a:lnTo>
                  <a:pt x="4006" y="774"/>
                </a:lnTo>
                <a:lnTo>
                  <a:pt x="4014" y="772"/>
                </a:lnTo>
                <a:lnTo>
                  <a:pt x="4026" y="770"/>
                </a:lnTo>
                <a:lnTo>
                  <a:pt x="4026" y="770"/>
                </a:lnTo>
                <a:lnTo>
                  <a:pt x="4030" y="770"/>
                </a:lnTo>
                <a:lnTo>
                  <a:pt x="4028" y="767"/>
                </a:lnTo>
                <a:lnTo>
                  <a:pt x="4024" y="765"/>
                </a:lnTo>
                <a:lnTo>
                  <a:pt x="4017" y="763"/>
                </a:lnTo>
                <a:lnTo>
                  <a:pt x="4017" y="763"/>
                </a:lnTo>
                <a:lnTo>
                  <a:pt x="4012" y="763"/>
                </a:lnTo>
                <a:lnTo>
                  <a:pt x="4010" y="761"/>
                </a:lnTo>
                <a:lnTo>
                  <a:pt x="4008" y="760"/>
                </a:lnTo>
                <a:lnTo>
                  <a:pt x="4010" y="753"/>
                </a:lnTo>
                <a:lnTo>
                  <a:pt x="4015" y="744"/>
                </a:lnTo>
                <a:lnTo>
                  <a:pt x="4015" y="744"/>
                </a:lnTo>
                <a:lnTo>
                  <a:pt x="4022" y="735"/>
                </a:lnTo>
                <a:lnTo>
                  <a:pt x="4031" y="726"/>
                </a:lnTo>
                <a:lnTo>
                  <a:pt x="4049" y="713"/>
                </a:lnTo>
                <a:lnTo>
                  <a:pt x="4049" y="713"/>
                </a:lnTo>
                <a:lnTo>
                  <a:pt x="4056" y="710"/>
                </a:lnTo>
                <a:lnTo>
                  <a:pt x="4062" y="708"/>
                </a:lnTo>
                <a:lnTo>
                  <a:pt x="4065" y="706"/>
                </a:lnTo>
                <a:lnTo>
                  <a:pt x="4067" y="703"/>
                </a:lnTo>
                <a:lnTo>
                  <a:pt x="4067" y="703"/>
                </a:lnTo>
                <a:lnTo>
                  <a:pt x="4067" y="697"/>
                </a:lnTo>
                <a:lnTo>
                  <a:pt x="4070" y="690"/>
                </a:lnTo>
                <a:lnTo>
                  <a:pt x="4074" y="685"/>
                </a:lnTo>
                <a:lnTo>
                  <a:pt x="4076" y="683"/>
                </a:lnTo>
                <a:lnTo>
                  <a:pt x="4079" y="681"/>
                </a:lnTo>
                <a:lnTo>
                  <a:pt x="4079" y="681"/>
                </a:lnTo>
                <a:lnTo>
                  <a:pt x="4097" y="683"/>
                </a:lnTo>
                <a:lnTo>
                  <a:pt x="4108" y="681"/>
                </a:lnTo>
                <a:lnTo>
                  <a:pt x="4118" y="678"/>
                </a:lnTo>
                <a:lnTo>
                  <a:pt x="4118" y="678"/>
                </a:lnTo>
                <a:lnTo>
                  <a:pt x="4122" y="676"/>
                </a:lnTo>
                <a:lnTo>
                  <a:pt x="4124" y="676"/>
                </a:lnTo>
                <a:lnTo>
                  <a:pt x="4127" y="678"/>
                </a:lnTo>
                <a:lnTo>
                  <a:pt x="4131" y="683"/>
                </a:lnTo>
                <a:lnTo>
                  <a:pt x="4133" y="685"/>
                </a:lnTo>
                <a:lnTo>
                  <a:pt x="4133" y="685"/>
                </a:lnTo>
                <a:lnTo>
                  <a:pt x="4138" y="685"/>
                </a:lnTo>
                <a:lnTo>
                  <a:pt x="4142" y="681"/>
                </a:lnTo>
                <a:lnTo>
                  <a:pt x="4145" y="678"/>
                </a:lnTo>
                <a:lnTo>
                  <a:pt x="4149" y="678"/>
                </a:lnTo>
                <a:lnTo>
                  <a:pt x="4151" y="678"/>
                </a:lnTo>
                <a:lnTo>
                  <a:pt x="4151" y="678"/>
                </a:lnTo>
                <a:lnTo>
                  <a:pt x="4152" y="680"/>
                </a:lnTo>
                <a:lnTo>
                  <a:pt x="4151" y="681"/>
                </a:lnTo>
                <a:lnTo>
                  <a:pt x="4149" y="687"/>
                </a:lnTo>
                <a:lnTo>
                  <a:pt x="4143" y="694"/>
                </a:lnTo>
                <a:lnTo>
                  <a:pt x="4138" y="701"/>
                </a:lnTo>
                <a:lnTo>
                  <a:pt x="4138" y="701"/>
                </a:lnTo>
                <a:lnTo>
                  <a:pt x="4138" y="703"/>
                </a:lnTo>
                <a:lnTo>
                  <a:pt x="4138" y="706"/>
                </a:lnTo>
                <a:lnTo>
                  <a:pt x="4142" y="708"/>
                </a:lnTo>
                <a:lnTo>
                  <a:pt x="4147" y="708"/>
                </a:lnTo>
                <a:lnTo>
                  <a:pt x="4152" y="710"/>
                </a:lnTo>
                <a:lnTo>
                  <a:pt x="4152" y="710"/>
                </a:lnTo>
                <a:lnTo>
                  <a:pt x="4154" y="710"/>
                </a:lnTo>
                <a:lnTo>
                  <a:pt x="4154" y="712"/>
                </a:lnTo>
                <a:lnTo>
                  <a:pt x="4151" y="713"/>
                </a:lnTo>
                <a:lnTo>
                  <a:pt x="4147" y="717"/>
                </a:lnTo>
                <a:lnTo>
                  <a:pt x="4145" y="719"/>
                </a:lnTo>
                <a:lnTo>
                  <a:pt x="4145" y="719"/>
                </a:lnTo>
                <a:lnTo>
                  <a:pt x="4149" y="721"/>
                </a:lnTo>
                <a:lnTo>
                  <a:pt x="4154" y="719"/>
                </a:lnTo>
                <a:lnTo>
                  <a:pt x="4163" y="715"/>
                </a:lnTo>
                <a:lnTo>
                  <a:pt x="4174" y="706"/>
                </a:lnTo>
                <a:lnTo>
                  <a:pt x="4174" y="706"/>
                </a:lnTo>
                <a:lnTo>
                  <a:pt x="4186" y="697"/>
                </a:lnTo>
                <a:lnTo>
                  <a:pt x="4195" y="692"/>
                </a:lnTo>
                <a:lnTo>
                  <a:pt x="4206" y="689"/>
                </a:lnTo>
                <a:lnTo>
                  <a:pt x="4213" y="689"/>
                </a:lnTo>
                <a:lnTo>
                  <a:pt x="4213" y="689"/>
                </a:lnTo>
                <a:lnTo>
                  <a:pt x="4216" y="689"/>
                </a:lnTo>
                <a:lnTo>
                  <a:pt x="4218" y="687"/>
                </a:lnTo>
                <a:lnTo>
                  <a:pt x="4218" y="683"/>
                </a:lnTo>
                <a:lnTo>
                  <a:pt x="4218" y="674"/>
                </a:lnTo>
                <a:lnTo>
                  <a:pt x="4218" y="665"/>
                </a:lnTo>
                <a:lnTo>
                  <a:pt x="4218" y="665"/>
                </a:lnTo>
                <a:lnTo>
                  <a:pt x="4220" y="660"/>
                </a:lnTo>
                <a:lnTo>
                  <a:pt x="4223" y="657"/>
                </a:lnTo>
                <a:lnTo>
                  <a:pt x="4229" y="653"/>
                </a:lnTo>
                <a:lnTo>
                  <a:pt x="4234" y="651"/>
                </a:lnTo>
                <a:lnTo>
                  <a:pt x="4248" y="649"/>
                </a:lnTo>
                <a:lnTo>
                  <a:pt x="4259" y="651"/>
                </a:lnTo>
                <a:lnTo>
                  <a:pt x="4259" y="651"/>
                </a:lnTo>
                <a:lnTo>
                  <a:pt x="4264" y="655"/>
                </a:lnTo>
                <a:lnTo>
                  <a:pt x="4264" y="657"/>
                </a:lnTo>
                <a:lnTo>
                  <a:pt x="4263" y="657"/>
                </a:lnTo>
                <a:lnTo>
                  <a:pt x="4257" y="657"/>
                </a:lnTo>
                <a:lnTo>
                  <a:pt x="4257" y="657"/>
                </a:lnTo>
                <a:lnTo>
                  <a:pt x="4252" y="657"/>
                </a:lnTo>
                <a:lnTo>
                  <a:pt x="4245" y="660"/>
                </a:lnTo>
                <a:lnTo>
                  <a:pt x="4241" y="665"/>
                </a:lnTo>
                <a:lnTo>
                  <a:pt x="4239" y="674"/>
                </a:lnTo>
                <a:lnTo>
                  <a:pt x="4239" y="674"/>
                </a:lnTo>
                <a:lnTo>
                  <a:pt x="4239" y="681"/>
                </a:lnTo>
                <a:lnTo>
                  <a:pt x="4236" y="687"/>
                </a:lnTo>
                <a:lnTo>
                  <a:pt x="4236" y="690"/>
                </a:lnTo>
                <a:lnTo>
                  <a:pt x="4236" y="694"/>
                </a:lnTo>
                <a:lnTo>
                  <a:pt x="4236" y="694"/>
                </a:lnTo>
                <a:lnTo>
                  <a:pt x="4238" y="696"/>
                </a:lnTo>
                <a:lnTo>
                  <a:pt x="4238" y="697"/>
                </a:lnTo>
                <a:lnTo>
                  <a:pt x="4234" y="699"/>
                </a:lnTo>
                <a:lnTo>
                  <a:pt x="4231" y="701"/>
                </a:lnTo>
                <a:lnTo>
                  <a:pt x="4229" y="705"/>
                </a:lnTo>
                <a:lnTo>
                  <a:pt x="4229" y="705"/>
                </a:lnTo>
                <a:lnTo>
                  <a:pt x="4229" y="712"/>
                </a:lnTo>
                <a:lnTo>
                  <a:pt x="4227" y="713"/>
                </a:lnTo>
                <a:lnTo>
                  <a:pt x="4222" y="715"/>
                </a:lnTo>
                <a:lnTo>
                  <a:pt x="4222" y="715"/>
                </a:lnTo>
                <a:lnTo>
                  <a:pt x="4204" y="721"/>
                </a:lnTo>
                <a:lnTo>
                  <a:pt x="4195" y="724"/>
                </a:lnTo>
                <a:lnTo>
                  <a:pt x="4193" y="726"/>
                </a:lnTo>
                <a:lnTo>
                  <a:pt x="4191" y="729"/>
                </a:lnTo>
                <a:lnTo>
                  <a:pt x="4191" y="729"/>
                </a:lnTo>
                <a:lnTo>
                  <a:pt x="4191" y="733"/>
                </a:lnTo>
                <a:lnTo>
                  <a:pt x="4190" y="735"/>
                </a:lnTo>
                <a:lnTo>
                  <a:pt x="4184" y="738"/>
                </a:lnTo>
                <a:lnTo>
                  <a:pt x="4177" y="744"/>
                </a:lnTo>
                <a:lnTo>
                  <a:pt x="4172" y="751"/>
                </a:lnTo>
                <a:lnTo>
                  <a:pt x="4172" y="751"/>
                </a:lnTo>
                <a:lnTo>
                  <a:pt x="4170" y="754"/>
                </a:lnTo>
                <a:lnTo>
                  <a:pt x="4165" y="758"/>
                </a:lnTo>
                <a:lnTo>
                  <a:pt x="4154" y="767"/>
                </a:lnTo>
                <a:lnTo>
                  <a:pt x="4142" y="776"/>
                </a:lnTo>
                <a:lnTo>
                  <a:pt x="4135" y="783"/>
                </a:lnTo>
                <a:lnTo>
                  <a:pt x="4129" y="790"/>
                </a:lnTo>
                <a:lnTo>
                  <a:pt x="4129" y="790"/>
                </a:lnTo>
                <a:lnTo>
                  <a:pt x="4124" y="797"/>
                </a:lnTo>
                <a:lnTo>
                  <a:pt x="4117" y="802"/>
                </a:lnTo>
                <a:lnTo>
                  <a:pt x="4104" y="810"/>
                </a:lnTo>
                <a:lnTo>
                  <a:pt x="4095" y="813"/>
                </a:lnTo>
                <a:lnTo>
                  <a:pt x="4092" y="815"/>
                </a:lnTo>
                <a:lnTo>
                  <a:pt x="4090" y="817"/>
                </a:lnTo>
                <a:lnTo>
                  <a:pt x="4090" y="817"/>
                </a:lnTo>
                <a:lnTo>
                  <a:pt x="4090" y="818"/>
                </a:lnTo>
                <a:lnTo>
                  <a:pt x="4088" y="818"/>
                </a:lnTo>
                <a:lnTo>
                  <a:pt x="4081" y="820"/>
                </a:lnTo>
                <a:lnTo>
                  <a:pt x="4069" y="820"/>
                </a:lnTo>
                <a:lnTo>
                  <a:pt x="4069" y="820"/>
                </a:lnTo>
                <a:lnTo>
                  <a:pt x="4067" y="822"/>
                </a:lnTo>
                <a:lnTo>
                  <a:pt x="4067" y="824"/>
                </a:lnTo>
                <a:lnTo>
                  <a:pt x="4067" y="831"/>
                </a:lnTo>
                <a:lnTo>
                  <a:pt x="4067" y="840"/>
                </a:lnTo>
                <a:lnTo>
                  <a:pt x="4065" y="845"/>
                </a:lnTo>
                <a:lnTo>
                  <a:pt x="4062" y="849"/>
                </a:lnTo>
                <a:lnTo>
                  <a:pt x="4062" y="849"/>
                </a:lnTo>
                <a:lnTo>
                  <a:pt x="4053" y="861"/>
                </a:lnTo>
                <a:lnTo>
                  <a:pt x="4046" y="874"/>
                </a:lnTo>
                <a:lnTo>
                  <a:pt x="4040" y="888"/>
                </a:lnTo>
                <a:lnTo>
                  <a:pt x="4038" y="904"/>
                </a:lnTo>
                <a:lnTo>
                  <a:pt x="4038" y="904"/>
                </a:lnTo>
                <a:lnTo>
                  <a:pt x="4040" y="923"/>
                </a:lnTo>
                <a:lnTo>
                  <a:pt x="4044" y="950"/>
                </a:lnTo>
                <a:lnTo>
                  <a:pt x="4047" y="975"/>
                </a:lnTo>
                <a:lnTo>
                  <a:pt x="4053" y="989"/>
                </a:lnTo>
                <a:lnTo>
                  <a:pt x="4053" y="989"/>
                </a:lnTo>
                <a:lnTo>
                  <a:pt x="4054" y="1000"/>
                </a:lnTo>
                <a:lnTo>
                  <a:pt x="4056" y="1012"/>
                </a:lnTo>
                <a:lnTo>
                  <a:pt x="4056" y="1023"/>
                </a:lnTo>
                <a:lnTo>
                  <a:pt x="4058" y="1027"/>
                </a:lnTo>
                <a:lnTo>
                  <a:pt x="4060" y="1030"/>
                </a:lnTo>
                <a:lnTo>
                  <a:pt x="4060" y="1030"/>
                </a:lnTo>
                <a:lnTo>
                  <a:pt x="4062" y="1034"/>
                </a:lnTo>
                <a:lnTo>
                  <a:pt x="4063" y="1039"/>
                </a:lnTo>
                <a:lnTo>
                  <a:pt x="4063" y="1044"/>
                </a:lnTo>
                <a:lnTo>
                  <a:pt x="4065" y="1046"/>
                </a:lnTo>
                <a:lnTo>
                  <a:pt x="4065" y="1046"/>
                </a:lnTo>
                <a:lnTo>
                  <a:pt x="4067" y="1048"/>
                </a:lnTo>
                <a:lnTo>
                  <a:pt x="4070" y="1046"/>
                </a:lnTo>
                <a:lnTo>
                  <a:pt x="4076" y="1041"/>
                </a:lnTo>
                <a:lnTo>
                  <a:pt x="4090" y="1027"/>
                </a:lnTo>
                <a:lnTo>
                  <a:pt x="4090" y="1027"/>
                </a:lnTo>
                <a:lnTo>
                  <a:pt x="4095" y="1021"/>
                </a:lnTo>
                <a:lnTo>
                  <a:pt x="4097" y="1018"/>
                </a:lnTo>
                <a:lnTo>
                  <a:pt x="4099" y="1014"/>
                </a:lnTo>
                <a:lnTo>
                  <a:pt x="4102" y="1012"/>
                </a:lnTo>
                <a:lnTo>
                  <a:pt x="4102" y="1012"/>
                </a:lnTo>
                <a:lnTo>
                  <a:pt x="4104" y="1011"/>
                </a:lnTo>
                <a:lnTo>
                  <a:pt x="4106" y="1007"/>
                </a:lnTo>
                <a:lnTo>
                  <a:pt x="4106" y="1000"/>
                </a:lnTo>
                <a:lnTo>
                  <a:pt x="4108" y="987"/>
                </a:lnTo>
                <a:lnTo>
                  <a:pt x="4108" y="987"/>
                </a:lnTo>
                <a:lnTo>
                  <a:pt x="4110" y="986"/>
                </a:lnTo>
                <a:lnTo>
                  <a:pt x="4115" y="984"/>
                </a:lnTo>
                <a:lnTo>
                  <a:pt x="4120" y="980"/>
                </a:lnTo>
                <a:lnTo>
                  <a:pt x="4124" y="977"/>
                </a:lnTo>
                <a:lnTo>
                  <a:pt x="4124" y="977"/>
                </a:lnTo>
                <a:lnTo>
                  <a:pt x="4127" y="975"/>
                </a:lnTo>
                <a:lnTo>
                  <a:pt x="4131" y="975"/>
                </a:lnTo>
                <a:lnTo>
                  <a:pt x="4140" y="973"/>
                </a:lnTo>
                <a:lnTo>
                  <a:pt x="4140" y="973"/>
                </a:lnTo>
                <a:lnTo>
                  <a:pt x="4142" y="973"/>
                </a:lnTo>
                <a:lnTo>
                  <a:pt x="4143" y="971"/>
                </a:lnTo>
                <a:lnTo>
                  <a:pt x="4142" y="966"/>
                </a:lnTo>
                <a:lnTo>
                  <a:pt x="4138" y="954"/>
                </a:lnTo>
                <a:lnTo>
                  <a:pt x="4138" y="954"/>
                </a:lnTo>
                <a:lnTo>
                  <a:pt x="4138" y="952"/>
                </a:lnTo>
                <a:lnTo>
                  <a:pt x="4140" y="948"/>
                </a:lnTo>
                <a:lnTo>
                  <a:pt x="4145" y="943"/>
                </a:lnTo>
                <a:lnTo>
                  <a:pt x="4161" y="932"/>
                </a:lnTo>
                <a:lnTo>
                  <a:pt x="4161" y="932"/>
                </a:lnTo>
                <a:lnTo>
                  <a:pt x="4165" y="930"/>
                </a:lnTo>
                <a:lnTo>
                  <a:pt x="4168" y="930"/>
                </a:lnTo>
                <a:lnTo>
                  <a:pt x="4175" y="930"/>
                </a:lnTo>
                <a:lnTo>
                  <a:pt x="4183" y="932"/>
                </a:lnTo>
                <a:lnTo>
                  <a:pt x="4186" y="930"/>
                </a:lnTo>
                <a:lnTo>
                  <a:pt x="4190" y="929"/>
                </a:lnTo>
                <a:lnTo>
                  <a:pt x="4190" y="929"/>
                </a:lnTo>
                <a:lnTo>
                  <a:pt x="4191" y="925"/>
                </a:lnTo>
                <a:lnTo>
                  <a:pt x="4193" y="922"/>
                </a:lnTo>
                <a:lnTo>
                  <a:pt x="4191" y="914"/>
                </a:lnTo>
                <a:lnTo>
                  <a:pt x="4188" y="909"/>
                </a:lnTo>
                <a:lnTo>
                  <a:pt x="4184" y="904"/>
                </a:lnTo>
                <a:lnTo>
                  <a:pt x="4184" y="904"/>
                </a:lnTo>
                <a:lnTo>
                  <a:pt x="4184" y="902"/>
                </a:lnTo>
                <a:lnTo>
                  <a:pt x="4184" y="898"/>
                </a:lnTo>
                <a:lnTo>
                  <a:pt x="4190" y="890"/>
                </a:lnTo>
                <a:lnTo>
                  <a:pt x="4195" y="881"/>
                </a:lnTo>
                <a:lnTo>
                  <a:pt x="4202" y="875"/>
                </a:lnTo>
                <a:lnTo>
                  <a:pt x="4202" y="875"/>
                </a:lnTo>
                <a:lnTo>
                  <a:pt x="4207" y="875"/>
                </a:lnTo>
                <a:lnTo>
                  <a:pt x="4211" y="877"/>
                </a:lnTo>
                <a:lnTo>
                  <a:pt x="4215" y="877"/>
                </a:lnTo>
                <a:lnTo>
                  <a:pt x="4220" y="875"/>
                </a:lnTo>
                <a:lnTo>
                  <a:pt x="4220" y="875"/>
                </a:lnTo>
                <a:lnTo>
                  <a:pt x="4222" y="874"/>
                </a:lnTo>
                <a:lnTo>
                  <a:pt x="4222" y="870"/>
                </a:lnTo>
                <a:lnTo>
                  <a:pt x="4218" y="865"/>
                </a:lnTo>
                <a:lnTo>
                  <a:pt x="4213" y="861"/>
                </a:lnTo>
                <a:lnTo>
                  <a:pt x="4209" y="859"/>
                </a:lnTo>
                <a:lnTo>
                  <a:pt x="4209" y="859"/>
                </a:lnTo>
                <a:lnTo>
                  <a:pt x="4207" y="859"/>
                </a:lnTo>
                <a:lnTo>
                  <a:pt x="4206" y="858"/>
                </a:lnTo>
                <a:lnTo>
                  <a:pt x="4206" y="850"/>
                </a:lnTo>
                <a:lnTo>
                  <a:pt x="4207" y="842"/>
                </a:lnTo>
                <a:lnTo>
                  <a:pt x="4209" y="836"/>
                </a:lnTo>
                <a:lnTo>
                  <a:pt x="4213" y="833"/>
                </a:lnTo>
                <a:lnTo>
                  <a:pt x="4213" y="833"/>
                </a:lnTo>
                <a:lnTo>
                  <a:pt x="4220" y="827"/>
                </a:lnTo>
                <a:lnTo>
                  <a:pt x="4220" y="824"/>
                </a:lnTo>
                <a:lnTo>
                  <a:pt x="4218" y="822"/>
                </a:lnTo>
                <a:lnTo>
                  <a:pt x="4213" y="820"/>
                </a:lnTo>
                <a:lnTo>
                  <a:pt x="4213" y="820"/>
                </a:lnTo>
                <a:lnTo>
                  <a:pt x="4207" y="820"/>
                </a:lnTo>
                <a:lnTo>
                  <a:pt x="4204" y="820"/>
                </a:lnTo>
                <a:lnTo>
                  <a:pt x="4199" y="822"/>
                </a:lnTo>
                <a:lnTo>
                  <a:pt x="4199" y="822"/>
                </a:lnTo>
                <a:lnTo>
                  <a:pt x="4193" y="820"/>
                </a:lnTo>
                <a:lnTo>
                  <a:pt x="4191" y="815"/>
                </a:lnTo>
                <a:lnTo>
                  <a:pt x="4191" y="806"/>
                </a:lnTo>
                <a:lnTo>
                  <a:pt x="4193" y="802"/>
                </a:lnTo>
                <a:lnTo>
                  <a:pt x="4195" y="797"/>
                </a:lnTo>
                <a:lnTo>
                  <a:pt x="4195" y="797"/>
                </a:lnTo>
                <a:lnTo>
                  <a:pt x="4202" y="790"/>
                </a:lnTo>
                <a:lnTo>
                  <a:pt x="4207" y="786"/>
                </a:lnTo>
                <a:lnTo>
                  <a:pt x="4213" y="783"/>
                </a:lnTo>
                <a:lnTo>
                  <a:pt x="4215" y="777"/>
                </a:lnTo>
                <a:lnTo>
                  <a:pt x="4215" y="777"/>
                </a:lnTo>
                <a:lnTo>
                  <a:pt x="4218" y="769"/>
                </a:lnTo>
                <a:lnTo>
                  <a:pt x="4223" y="760"/>
                </a:lnTo>
                <a:lnTo>
                  <a:pt x="4232" y="747"/>
                </a:lnTo>
                <a:lnTo>
                  <a:pt x="4232" y="747"/>
                </a:lnTo>
                <a:lnTo>
                  <a:pt x="4234" y="745"/>
                </a:lnTo>
                <a:lnTo>
                  <a:pt x="4236" y="745"/>
                </a:lnTo>
                <a:lnTo>
                  <a:pt x="4241" y="745"/>
                </a:lnTo>
                <a:lnTo>
                  <a:pt x="4248" y="745"/>
                </a:lnTo>
                <a:lnTo>
                  <a:pt x="4254" y="745"/>
                </a:lnTo>
                <a:lnTo>
                  <a:pt x="4254" y="745"/>
                </a:lnTo>
                <a:lnTo>
                  <a:pt x="4255" y="747"/>
                </a:lnTo>
                <a:lnTo>
                  <a:pt x="4257" y="749"/>
                </a:lnTo>
                <a:lnTo>
                  <a:pt x="4259" y="753"/>
                </a:lnTo>
                <a:lnTo>
                  <a:pt x="4263" y="751"/>
                </a:lnTo>
                <a:lnTo>
                  <a:pt x="4263" y="751"/>
                </a:lnTo>
                <a:lnTo>
                  <a:pt x="4273" y="737"/>
                </a:lnTo>
                <a:lnTo>
                  <a:pt x="4279" y="731"/>
                </a:lnTo>
                <a:lnTo>
                  <a:pt x="4282" y="728"/>
                </a:lnTo>
                <a:lnTo>
                  <a:pt x="4286" y="728"/>
                </a:lnTo>
                <a:lnTo>
                  <a:pt x="4286" y="728"/>
                </a:lnTo>
                <a:lnTo>
                  <a:pt x="4288" y="728"/>
                </a:lnTo>
                <a:lnTo>
                  <a:pt x="4289" y="729"/>
                </a:lnTo>
                <a:lnTo>
                  <a:pt x="4291" y="735"/>
                </a:lnTo>
                <a:lnTo>
                  <a:pt x="4289" y="742"/>
                </a:lnTo>
                <a:lnTo>
                  <a:pt x="4291" y="749"/>
                </a:lnTo>
                <a:lnTo>
                  <a:pt x="4291" y="749"/>
                </a:lnTo>
                <a:lnTo>
                  <a:pt x="4291" y="751"/>
                </a:lnTo>
                <a:lnTo>
                  <a:pt x="4293" y="751"/>
                </a:lnTo>
                <a:lnTo>
                  <a:pt x="4296" y="749"/>
                </a:lnTo>
                <a:lnTo>
                  <a:pt x="4304" y="744"/>
                </a:lnTo>
                <a:lnTo>
                  <a:pt x="4312" y="737"/>
                </a:lnTo>
                <a:lnTo>
                  <a:pt x="4312" y="737"/>
                </a:lnTo>
                <a:lnTo>
                  <a:pt x="4320" y="733"/>
                </a:lnTo>
                <a:lnTo>
                  <a:pt x="4327" y="729"/>
                </a:lnTo>
                <a:lnTo>
                  <a:pt x="4344" y="728"/>
                </a:lnTo>
                <a:lnTo>
                  <a:pt x="4360" y="728"/>
                </a:lnTo>
                <a:lnTo>
                  <a:pt x="4371" y="731"/>
                </a:lnTo>
                <a:lnTo>
                  <a:pt x="4371" y="731"/>
                </a:lnTo>
                <a:lnTo>
                  <a:pt x="4376" y="737"/>
                </a:lnTo>
                <a:lnTo>
                  <a:pt x="4382" y="742"/>
                </a:lnTo>
                <a:lnTo>
                  <a:pt x="4385" y="745"/>
                </a:lnTo>
                <a:lnTo>
                  <a:pt x="4387" y="745"/>
                </a:lnTo>
                <a:lnTo>
                  <a:pt x="4389" y="745"/>
                </a:lnTo>
                <a:lnTo>
                  <a:pt x="4389" y="745"/>
                </a:lnTo>
                <a:lnTo>
                  <a:pt x="4391" y="745"/>
                </a:lnTo>
                <a:lnTo>
                  <a:pt x="4392" y="744"/>
                </a:lnTo>
                <a:lnTo>
                  <a:pt x="4392" y="740"/>
                </a:lnTo>
                <a:lnTo>
                  <a:pt x="4394" y="735"/>
                </a:lnTo>
                <a:lnTo>
                  <a:pt x="4396" y="733"/>
                </a:lnTo>
                <a:lnTo>
                  <a:pt x="4398" y="733"/>
                </a:lnTo>
                <a:lnTo>
                  <a:pt x="4398" y="733"/>
                </a:lnTo>
                <a:lnTo>
                  <a:pt x="4414" y="724"/>
                </a:lnTo>
                <a:lnTo>
                  <a:pt x="4432" y="713"/>
                </a:lnTo>
                <a:lnTo>
                  <a:pt x="4432" y="713"/>
                </a:lnTo>
                <a:lnTo>
                  <a:pt x="4439" y="710"/>
                </a:lnTo>
                <a:lnTo>
                  <a:pt x="4441" y="708"/>
                </a:lnTo>
                <a:lnTo>
                  <a:pt x="4442" y="708"/>
                </a:lnTo>
                <a:lnTo>
                  <a:pt x="4446" y="705"/>
                </a:lnTo>
                <a:lnTo>
                  <a:pt x="4446" y="705"/>
                </a:lnTo>
                <a:lnTo>
                  <a:pt x="4449" y="699"/>
                </a:lnTo>
                <a:lnTo>
                  <a:pt x="4455" y="699"/>
                </a:lnTo>
                <a:lnTo>
                  <a:pt x="4457" y="697"/>
                </a:lnTo>
                <a:lnTo>
                  <a:pt x="4460" y="696"/>
                </a:lnTo>
                <a:lnTo>
                  <a:pt x="4460" y="696"/>
                </a:lnTo>
                <a:lnTo>
                  <a:pt x="4464" y="690"/>
                </a:lnTo>
                <a:lnTo>
                  <a:pt x="4471" y="687"/>
                </a:lnTo>
                <a:lnTo>
                  <a:pt x="4483" y="681"/>
                </a:lnTo>
                <a:lnTo>
                  <a:pt x="4499" y="678"/>
                </a:lnTo>
                <a:lnTo>
                  <a:pt x="4499" y="678"/>
                </a:lnTo>
                <a:lnTo>
                  <a:pt x="4515" y="673"/>
                </a:lnTo>
                <a:lnTo>
                  <a:pt x="4531" y="665"/>
                </a:lnTo>
                <a:lnTo>
                  <a:pt x="4544" y="658"/>
                </a:lnTo>
                <a:lnTo>
                  <a:pt x="4547" y="655"/>
                </a:lnTo>
                <a:lnTo>
                  <a:pt x="4547" y="653"/>
                </a:lnTo>
                <a:lnTo>
                  <a:pt x="4547" y="653"/>
                </a:lnTo>
                <a:lnTo>
                  <a:pt x="4549" y="651"/>
                </a:lnTo>
                <a:lnTo>
                  <a:pt x="4551" y="649"/>
                </a:lnTo>
                <a:lnTo>
                  <a:pt x="4554" y="649"/>
                </a:lnTo>
                <a:lnTo>
                  <a:pt x="4558" y="651"/>
                </a:lnTo>
                <a:lnTo>
                  <a:pt x="4558" y="651"/>
                </a:lnTo>
                <a:lnTo>
                  <a:pt x="4560" y="653"/>
                </a:lnTo>
                <a:lnTo>
                  <a:pt x="4563" y="655"/>
                </a:lnTo>
                <a:lnTo>
                  <a:pt x="4577" y="657"/>
                </a:lnTo>
                <a:lnTo>
                  <a:pt x="4577" y="657"/>
                </a:lnTo>
                <a:lnTo>
                  <a:pt x="4592" y="660"/>
                </a:lnTo>
                <a:lnTo>
                  <a:pt x="4597" y="658"/>
                </a:lnTo>
                <a:lnTo>
                  <a:pt x="4604" y="655"/>
                </a:lnTo>
                <a:lnTo>
                  <a:pt x="4604" y="655"/>
                </a:lnTo>
                <a:lnTo>
                  <a:pt x="4608" y="648"/>
                </a:lnTo>
                <a:lnTo>
                  <a:pt x="4606" y="644"/>
                </a:lnTo>
                <a:lnTo>
                  <a:pt x="4604" y="641"/>
                </a:lnTo>
                <a:lnTo>
                  <a:pt x="4602" y="635"/>
                </a:lnTo>
                <a:lnTo>
                  <a:pt x="4602" y="635"/>
                </a:lnTo>
                <a:lnTo>
                  <a:pt x="4602" y="633"/>
                </a:lnTo>
                <a:lnTo>
                  <a:pt x="4601" y="630"/>
                </a:lnTo>
                <a:lnTo>
                  <a:pt x="4595" y="624"/>
                </a:lnTo>
                <a:lnTo>
                  <a:pt x="4590" y="619"/>
                </a:lnTo>
                <a:lnTo>
                  <a:pt x="4590" y="616"/>
                </a:lnTo>
                <a:lnTo>
                  <a:pt x="4590" y="614"/>
                </a:lnTo>
                <a:lnTo>
                  <a:pt x="4590" y="614"/>
                </a:lnTo>
                <a:lnTo>
                  <a:pt x="4590" y="610"/>
                </a:lnTo>
                <a:lnTo>
                  <a:pt x="4588" y="607"/>
                </a:lnTo>
                <a:lnTo>
                  <a:pt x="4585" y="598"/>
                </a:lnTo>
                <a:lnTo>
                  <a:pt x="4577" y="592"/>
                </a:lnTo>
                <a:lnTo>
                  <a:pt x="4576" y="591"/>
                </a:lnTo>
                <a:lnTo>
                  <a:pt x="4574" y="591"/>
                </a:lnTo>
                <a:lnTo>
                  <a:pt x="4574" y="591"/>
                </a:lnTo>
                <a:lnTo>
                  <a:pt x="4570" y="592"/>
                </a:lnTo>
                <a:lnTo>
                  <a:pt x="4565" y="591"/>
                </a:lnTo>
                <a:lnTo>
                  <a:pt x="4561" y="587"/>
                </a:lnTo>
                <a:lnTo>
                  <a:pt x="4560" y="582"/>
                </a:lnTo>
                <a:lnTo>
                  <a:pt x="4560" y="582"/>
                </a:lnTo>
                <a:lnTo>
                  <a:pt x="4558" y="575"/>
                </a:lnTo>
                <a:lnTo>
                  <a:pt x="4556" y="573"/>
                </a:lnTo>
                <a:lnTo>
                  <a:pt x="4553" y="575"/>
                </a:lnTo>
                <a:lnTo>
                  <a:pt x="4553" y="575"/>
                </a:lnTo>
                <a:lnTo>
                  <a:pt x="4547" y="576"/>
                </a:lnTo>
                <a:lnTo>
                  <a:pt x="4540" y="576"/>
                </a:lnTo>
                <a:lnTo>
                  <a:pt x="4535" y="575"/>
                </a:lnTo>
                <a:lnTo>
                  <a:pt x="4533" y="569"/>
                </a:lnTo>
                <a:lnTo>
                  <a:pt x="4533" y="569"/>
                </a:lnTo>
                <a:lnTo>
                  <a:pt x="4533" y="568"/>
                </a:lnTo>
                <a:lnTo>
                  <a:pt x="4533" y="566"/>
                </a:lnTo>
                <a:lnTo>
                  <a:pt x="4540" y="562"/>
                </a:lnTo>
                <a:lnTo>
                  <a:pt x="4547" y="562"/>
                </a:lnTo>
                <a:lnTo>
                  <a:pt x="4556" y="564"/>
                </a:lnTo>
                <a:lnTo>
                  <a:pt x="4556" y="564"/>
                </a:lnTo>
                <a:lnTo>
                  <a:pt x="4561" y="566"/>
                </a:lnTo>
                <a:lnTo>
                  <a:pt x="4563" y="569"/>
                </a:lnTo>
                <a:lnTo>
                  <a:pt x="4565" y="573"/>
                </a:lnTo>
                <a:lnTo>
                  <a:pt x="4569" y="575"/>
                </a:lnTo>
                <a:lnTo>
                  <a:pt x="4569" y="575"/>
                </a:lnTo>
                <a:lnTo>
                  <a:pt x="4574" y="576"/>
                </a:lnTo>
                <a:lnTo>
                  <a:pt x="4581" y="576"/>
                </a:lnTo>
                <a:lnTo>
                  <a:pt x="4588" y="575"/>
                </a:lnTo>
                <a:lnTo>
                  <a:pt x="4595" y="573"/>
                </a:lnTo>
                <a:lnTo>
                  <a:pt x="4595" y="573"/>
                </a:lnTo>
                <a:lnTo>
                  <a:pt x="4611" y="566"/>
                </a:lnTo>
                <a:lnTo>
                  <a:pt x="4620" y="562"/>
                </a:lnTo>
                <a:lnTo>
                  <a:pt x="4626" y="557"/>
                </a:lnTo>
                <a:lnTo>
                  <a:pt x="4626" y="557"/>
                </a:lnTo>
                <a:lnTo>
                  <a:pt x="4627" y="553"/>
                </a:lnTo>
                <a:lnTo>
                  <a:pt x="4629" y="550"/>
                </a:lnTo>
                <a:lnTo>
                  <a:pt x="4629" y="548"/>
                </a:lnTo>
                <a:lnTo>
                  <a:pt x="4633" y="544"/>
                </a:lnTo>
                <a:lnTo>
                  <a:pt x="4633" y="544"/>
                </a:lnTo>
                <a:lnTo>
                  <a:pt x="4636" y="543"/>
                </a:lnTo>
                <a:lnTo>
                  <a:pt x="4636" y="537"/>
                </a:lnTo>
                <a:lnTo>
                  <a:pt x="4633" y="534"/>
                </a:lnTo>
                <a:lnTo>
                  <a:pt x="4629" y="530"/>
                </a:lnTo>
                <a:lnTo>
                  <a:pt x="4629" y="530"/>
                </a:lnTo>
                <a:lnTo>
                  <a:pt x="4626" y="528"/>
                </a:lnTo>
                <a:lnTo>
                  <a:pt x="4626" y="525"/>
                </a:lnTo>
                <a:lnTo>
                  <a:pt x="4627" y="521"/>
                </a:lnTo>
                <a:lnTo>
                  <a:pt x="4631" y="520"/>
                </a:lnTo>
                <a:lnTo>
                  <a:pt x="4631" y="520"/>
                </a:lnTo>
                <a:lnTo>
                  <a:pt x="4634" y="518"/>
                </a:lnTo>
                <a:lnTo>
                  <a:pt x="4636" y="516"/>
                </a:lnTo>
                <a:lnTo>
                  <a:pt x="4636" y="514"/>
                </a:lnTo>
                <a:lnTo>
                  <a:pt x="4640" y="512"/>
                </a:lnTo>
                <a:lnTo>
                  <a:pt x="4640" y="512"/>
                </a:lnTo>
                <a:lnTo>
                  <a:pt x="4643" y="512"/>
                </a:lnTo>
                <a:lnTo>
                  <a:pt x="4647" y="512"/>
                </a:lnTo>
                <a:lnTo>
                  <a:pt x="4652" y="511"/>
                </a:lnTo>
                <a:lnTo>
                  <a:pt x="4652" y="511"/>
                </a:lnTo>
                <a:lnTo>
                  <a:pt x="4654" y="511"/>
                </a:lnTo>
                <a:lnTo>
                  <a:pt x="4654" y="514"/>
                </a:lnTo>
                <a:lnTo>
                  <a:pt x="4649" y="523"/>
                </a:lnTo>
                <a:lnTo>
                  <a:pt x="4649" y="523"/>
                </a:lnTo>
                <a:lnTo>
                  <a:pt x="4647" y="527"/>
                </a:lnTo>
                <a:lnTo>
                  <a:pt x="4649" y="528"/>
                </a:lnTo>
                <a:lnTo>
                  <a:pt x="4650" y="532"/>
                </a:lnTo>
                <a:lnTo>
                  <a:pt x="4654" y="537"/>
                </a:lnTo>
                <a:lnTo>
                  <a:pt x="4658" y="539"/>
                </a:lnTo>
                <a:lnTo>
                  <a:pt x="4658" y="539"/>
                </a:lnTo>
                <a:lnTo>
                  <a:pt x="4659" y="543"/>
                </a:lnTo>
                <a:lnTo>
                  <a:pt x="4666" y="543"/>
                </a:lnTo>
                <a:lnTo>
                  <a:pt x="4674" y="543"/>
                </a:lnTo>
                <a:lnTo>
                  <a:pt x="4681" y="541"/>
                </a:lnTo>
                <a:lnTo>
                  <a:pt x="4681" y="541"/>
                </a:lnTo>
                <a:lnTo>
                  <a:pt x="4684" y="539"/>
                </a:lnTo>
                <a:lnTo>
                  <a:pt x="4690" y="539"/>
                </a:lnTo>
                <a:lnTo>
                  <a:pt x="4702" y="543"/>
                </a:lnTo>
                <a:lnTo>
                  <a:pt x="4713" y="548"/>
                </a:lnTo>
                <a:lnTo>
                  <a:pt x="4716" y="550"/>
                </a:lnTo>
                <a:lnTo>
                  <a:pt x="4718" y="553"/>
                </a:lnTo>
                <a:lnTo>
                  <a:pt x="4718" y="553"/>
                </a:lnTo>
                <a:lnTo>
                  <a:pt x="4720" y="557"/>
                </a:lnTo>
                <a:lnTo>
                  <a:pt x="4723" y="562"/>
                </a:lnTo>
                <a:lnTo>
                  <a:pt x="4727" y="568"/>
                </a:lnTo>
                <a:lnTo>
                  <a:pt x="4734" y="573"/>
                </a:lnTo>
                <a:lnTo>
                  <a:pt x="4734" y="573"/>
                </a:lnTo>
                <a:lnTo>
                  <a:pt x="4743" y="576"/>
                </a:lnTo>
                <a:lnTo>
                  <a:pt x="4750" y="576"/>
                </a:lnTo>
                <a:lnTo>
                  <a:pt x="4755" y="578"/>
                </a:lnTo>
                <a:lnTo>
                  <a:pt x="4757" y="582"/>
                </a:lnTo>
                <a:lnTo>
                  <a:pt x="4757" y="582"/>
                </a:lnTo>
                <a:lnTo>
                  <a:pt x="4759" y="584"/>
                </a:lnTo>
                <a:lnTo>
                  <a:pt x="4763" y="587"/>
                </a:lnTo>
                <a:lnTo>
                  <a:pt x="4766" y="587"/>
                </a:lnTo>
                <a:lnTo>
                  <a:pt x="4770" y="587"/>
                </a:lnTo>
                <a:lnTo>
                  <a:pt x="4770" y="587"/>
                </a:lnTo>
                <a:lnTo>
                  <a:pt x="4775" y="587"/>
                </a:lnTo>
                <a:lnTo>
                  <a:pt x="4779" y="589"/>
                </a:lnTo>
                <a:lnTo>
                  <a:pt x="4780" y="591"/>
                </a:lnTo>
                <a:lnTo>
                  <a:pt x="4784" y="589"/>
                </a:lnTo>
                <a:lnTo>
                  <a:pt x="4784" y="589"/>
                </a:lnTo>
                <a:lnTo>
                  <a:pt x="4787" y="587"/>
                </a:lnTo>
                <a:lnTo>
                  <a:pt x="4791" y="587"/>
                </a:lnTo>
                <a:lnTo>
                  <a:pt x="4793" y="589"/>
                </a:lnTo>
                <a:lnTo>
                  <a:pt x="4798" y="585"/>
                </a:lnTo>
                <a:lnTo>
                  <a:pt x="4798" y="585"/>
                </a:lnTo>
                <a:lnTo>
                  <a:pt x="4798" y="584"/>
                </a:lnTo>
                <a:lnTo>
                  <a:pt x="4798" y="582"/>
                </a:lnTo>
                <a:lnTo>
                  <a:pt x="4793" y="580"/>
                </a:lnTo>
                <a:lnTo>
                  <a:pt x="4787" y="576"/>
                </a:lnTo>
                <a:lnTo>
                  <a:pt x="4787" y="575"/>
                </a:lnTo>
                <a:lnTo>
                  <a:pt x="4787" y="573"/>
                </a:lnTo>
                <a:lnTo>
                  <a:pt x="4787" y="573"/>
                </a:lnTo>
                <a:lnTo>
                  <a:pt x="4789" y="573"/>
                </a:lnTo>
                <a:lnTo>
                  <a:pt x="4791" y="573"/>
                </a:lnTo>
                <a:lnTo>
                  <a:pt x="4795" y="575"/>
                </a:lnTo>
                <a:lnTo>
                  <a:pt x="4798" y="576"/>
                </a:lnTo>
                <a:lnTo>
                  <a:pt x="4798" y="576"/>
                </a:lnTo>
                <a:lnTo>
                  <a:pt x="4800" y="576"/>
                </a:lnTo>
                <a:lnTo>
                  <a:pt x="4800" y="575"/>
                </a:lnTo>
                <a:lnTo>
                  <a:pt x="4800" y="571"/>
                </a:lnTo>
                <a:lnTo>
                  <a:pt x="4800" y="568"/>
                </a:lnTo>
                <a:lnTo>
                  <a:pt x="4800" y="564"/>
                </a:lnTo>
                <a:lnTo>
                  <a:pt x="4800" y="564"/>
                </a:lnTo>
                <a:lnTo>
                  <a:pt x="4802" y="564"/>
                </a:lnTo>
                <a:lnTo>
                  <a:pt x="4802" y="560"/>
                </a:lnTo>
                <a:lnTo>
                  <a:pt x="4802" y="553"/>
                </a:lnTo>
                <a:lnTo>
                  <a:pt x="4800" y="546"/>
                </a:lnTo>
                <a:lnTo>
                  <a:pt x="4798" y="541"/>
                </a:lnTo>
                <a:lnTo>
                  <a:pt x="4798" y="541"/>
                </a:lnTo>
                <a:lnTo>
                  <a:pt x="4796" y="539"/>
                </a:lnTo>
                <a:lnTo>
                  <a:pt x="4796" y="537"/>
                </a:lnTo>
                <a:lnTo>
                  <a:pt x="4800" y="537"/>
                </a:lnTo>
                <a:lnTo>
                  <a:pt x="4805" y="539"/>
                </a:lnTo>
                <a:lnTo>
                  <a:pt x="4805" y="539"/>
                </a:lnTo>
                <a:lnTo>
                  <a:pt x="4811" y="543"/>
                </a:lnTo>
                <a:lnTo>
                  <a:pt x="4818" y="544"/>
                </a:lnTo>
                <a:lnTo>
                  <a:pt x="4830" y="544"/>
                </a:lnTo>
                <a:lnTo>
                  <a:pt x="4830" y="544"/>
                </a:lnTo>
                <a:lnTo>
                  <a:pt x="4834" y="543"/>
                </a:lnTo>
                <a:lnTo>
                  <a:pt x="4832" y="541"/>
                </a:lnTo>
                <a:lnTo>
                  <a:pt x="4830" y="539"/>
                </a:lnTo>
                <a:lnTo>
                  <a:pt x="4825" y="537"/>
                </a:lnTo>
                <a:lnTo>
                  <a:pt x="4825" y="537"/>
                </a:lnTo>
                <a:lnTo>
                  <a:pt x="4823" y="536"/>
                </a:lnTo>
                <a:lnTo>
                  <a:pt x="4825" y="536"/>
                </a:lnTo>
                <a:lnTo>
                  <a:pt x="4827" y="534"/>
                </a:lnTo>
                <a:lnTo>
                  <a:pt x="4830" y="536"/>
                </a:lnTo>
                <a:lnTo>
                  <a:pt x="4830" y="536"/>
                </a:lnTo>
                <a:lnTo>
                  <a:pt x="4834" y="537"/>
                </a:lnTo>
                <a:lnTo>
                  <a:pt x="4839" y="539"/>
                </a:lnTo>
                <a:lnTo>
                  <a:pt x="4841" y="539"/>
                </a:lnTo>
                <a:lnTo>
                  <a:pt x="4843" y="537"/>
                </a:lnTo>
                <a:lnTo>
                  <a:pt x="4843" y="537"/>
                </a:lnTo>
                <a:lnTo>
                  <a:pt x="4844" y="534"/>
                </a:lnTo>
                <a:lnTo>
                  <a:pt x="4846" y="528"/>
                </a:lnTo>
                <a:lnTo>
                  <a:pt x="4851" y="525"/>
                </a:lnTo>
                <a:lnTo>
                  <a:pt x="4855" y="525"/>
                </a:lnTo>
                <a:lnTo>
                  <a:pt x="4855" y="525"/>
                </a:lnTo>
                <a:lnTo>
                  <a:pt x="4860" y="523"/>
                </a:lnTo>
                <a:lnTo>
                  <a:pt x="4862" y="521"/>
                </a:lnTo>
                <a:lnTo>
                  <a:pt x="4862" y="520"/>
                </a:lnTo>
                <a:lnTo>
                  <a:pt x="4859" y="518"/>
                </a:lnTo>
                <a:lnTo>
                  <a:pt x="4859" y="518"/>
                </a:lnTo>
                <a:lnTo>
                  <a:pt x="4841" y="507"/>
                </a:lnTo>
                <a:lnTo>
                  <a:pt x="4830" y="500"/>
                </a:lnTo>
                <a:lnTo>
                  <a:pt x="4823" y="493"/>
                </a:lnTo>
                <a:lnTo>
                  <a:pt x="4823" y="493"/>
                </a:lnTo>
                <a:lnTo>
                  <a:pt x="4821" y="491"/>
                </a:lnTo>
                <a:lnTo>
                  <a:pt x="4816" y="488"/>
                </a:lnTo>
                <a:lnTo>
                  <a:pt x="4805" y="486"/>
                </a:lnTo>
                <a:lnTo>
                  <a:pt x="4796" y="484"/>
                </a:lnTo>
                <a:lnTo>
                  <a:pt x="4793" y="484"/>
                </a:lnTo>
                <a:lnTo>
                  <a:pt x="4791" y="486"/>
                </a:lnTo>
                <a:lnTo>
                  <a:pt x="4791" y="486"/>
                </a:lnTo>
                <a:lnTo>
                  <a:pt x="4789" y="488"/>
                </a:lnTo>
                <a:lnTo>
                  <a:pt x="4787" y="486"/>
                </a:lnTo>
                <a:lnTo>
                  <a:pt x="4784" y="484"/>
                </a:lnTo>
                <a:lnTo>
                  <a:pt x="4780" y="480"/>
                </a:lnTo>
                <a:lnTo>
                  <a:pt x="4780" y="480"/>
                </a:lnTo>
                <a:lnTo>
                  <a:pt x="4779" y="479"/>
                </a:lnTo>
                <a:lnTo>
                  <a:pt x="4775" y="477"/>
                </a:lnTo>
                <a:lnTo>
                  <a:pt x="4764" y="477"/>
                </a:lnTo>
                <a:lnTo>
                  <a:pt x="4755" y="477"/>
                </a:lnTo>
                <a:lnTo>
                  <a:pt x="4752" y="479"/>
                </a:lnTo>
                <a:lnTo>
                  <a:pt x="4750" y="480"/>
                </a:lnTo>
                <a:lnTo>
                  <a:pt x="4750" y="480"/>
                </a:lnTo>
                <a:lnTo>
                  <a:pt x="4752" y="482"/>
                </a:lnTo>
                <a:lnTo>
                  <a:pt x="4754" y="486"/>
                </a:lnTo>
                <a:lnTo>
                  <a:pt x="4757" y="488"/>
                </a:lnTo>
                <a:lnTo>
                  <a:pt x="4761" y="491"/>
                </a:lnTo>
                <a:lnTo>
                  <a:pt x="4761" y="491"/>
                </a:lnTo>
                <a:lnTo>
                  <a:pt x="4763" y="495"/>
                </a:lnTo>
                <a:lnTo>
                  <a:pt x="4761" y="498"/>
                </a:lnTo>
                <a:lnTo>
                  <a:pt x="4757" y="502"/>
                </a:lnTo>
                <a:lnTo>
                  <a:pt x="4757" y="505"/>
                </a:lnTo>
                <a:lnTo>
                  <a:pt x="4757" y="505"/>
                </a:lnTo>
                <a:lnTo>
                  <a:pt x="4757" y="507"/>
                </a:lnTo>
                <a:lnTo>
                  <a:pt x="4757" y="507"/>
                </a:lnTo>
                <a:lnTo>
                  <a:pt x="4752" y="505"/>
                </a:lnTo>
                <a:lnTo>
                  <a:pt x="4743" y="498"/>
                </a:lnTo>
                <a:lnTo>
                  <a:pt x="4743" y="498"/>
                </a:lnTo>
                <a:lnTo>
                  <a:pt x="4739" y="495"/>
                </a:lnTo>
                <a:lnTo>
                  <a:pt x="4739" y="488"/>
                </a:lnTo>
                <a:lnTo>
                  <a:pt x="4741" y="475"/>
                </a:lnTo>
                <a:lnTo>
                  <a:pt x="4741" y="475"/>
                </a:lnTo>
                <a:lnTo>
                  <a:pt x="4741" y="472"/>
                </a:lnTo>
                <a:lnTo>
                  <a:pt x="4738" y="468"/>
                </a:lnTo>
                <a:lnTo>
                  <a:pt x="4734" y="466"/>
                </a:lnTo>
                <a:lnTo>
                  <a:pt x="4732" y="463"/>
                </a:lnTo>
                <a:lnTo>
                  <a:pt x="4732" y="463"/>
                </a:lnTo>
                <a:lnTo>
                  <a:pt x="4730" y="459"/>
                </a:lnTo>
                <a:lnTo>
                  <a:pt x="4727" y="456"/>
                </a:lnTo>
                <a:lnTo>
                  <a:pt x="4714" y="448"/>
                </a:lnTo>
                <a:lnTo>
                  <a:pt x="4688" y="436"/>
                </a:lnTo>
                <a:lnTo>
                  <a:pt x="4688" y="436"/>
                </a:lnTo>
                <a:lnTo>
                  <a:pt x="4666" y="427"/>
                </a:lnTo>
                <a:lnTo>
                  <a:pt x="4658" y="423"/>
                </a:lnTo>
                <a:lnTo>
                  <a:pt x="4652" y="418"/>
                </a:lnTo>
                <a:lnTo>
                  <a:pt x="4652" y="418"/>
                </a:lnTo>
                <a:lnTo>
                  <a:pt x="4650" y="416"/>
                </a:lnTo>
                <a:lnTo>
                  <a:pt x="4645" y="415"/>
                </a:lnTo>
                <a:lnTo>
                  <a:pt x="4636" y="411"/>
                </a:lnTo>
                <a:lnTo>
                  <a:pt x="4624" y="407"/>
                </a:lnTo>
                <a:lnTo>
                  <a:pt x="4618" y="404"/>
                </a:lnTo>
                <a:lnTo>
                  <a:pt x="4615" y="402"/>
                </a:lnTo>
                <a:lnTo>
                  <a:pt x="4615" y="402"/>
                </a:lnTo>
                <a:lnTo>
                  <a:pt x="4604" y="393"/>
                </a:lnTo>
                <a:lnTo>
                  <a:pt x="4585" y="384"/>
                </a:lnTo>
                <a:lnTo>
                  <a:pt x="4565" y="377"/>
                </a:lnTo>
                <a:lnTo>
                  <a:pt x="4549" y="374"/>
                </a:lnTo>
                <a:lnTo>
                  <a:pt x="4549" y="374"/>
                </a:lnTo>
                <a:lnTo>
                  <a:pt x="4540" y="372"/>
                </a:lnTo>
                <a:lnTo>
                  <a:pt x="4535" y="368"/>
                </a:lnTo>
                <a:lnTo>
                  <a:pt x="4533" y="367"/>
                </a:lnTo>
                <a:lnTo>
                  <a:pt x="4528" y="365"/>
                </a:lnTo>
                <a:lnTo>
                  <a:pt x="4528" y="365"/>
                </a:lnTo>
                <a:lnTo>
                  <a:pt x="4501" y="365"/>
                </a:lnTo>
                <a:lnTo>
                  <a:pt x="4473" y="363"/>
                </a:lnTo>
                <a:lnTo>
                  <a:pt x="4473" y="363"/>
                </a:lnTo>
                <a:lnTo>
                  <a:pt x="4465" y="363"/>
                </a:lnTo>
                <a:lnTo>
                  <a:pt x="4462" y="365"/>
                </a:lnTo>
                <a:lnTo>
                  <a:pt x="4457" y="367"/>
                </a:lnTo>
                <a:lnTo>
                  <a:pt x="4451" y="367"/>
                </a:lnTo>
                <a:lnTo>
                  <a:pt x="4451" y="367"/>
                </a:lnTo>
                <a:lnTo>
                  <a:pt x="4423" y="358"/>
                </a:lnTo>
                <a:lnTo>
                  <a:pt x="4407" y="354"/>
                </a:lnTo>
                <a:lnTo>
                  <a:pt x="4401" y="352"/>
                </a:lnTo>
                <a:lnTo>
                  <a:pt x="4398" y="354"/>
                </a:lnTo>
                <a:lnTo>
                  <a:pt x="4398" y="354"/>
                </a:lnTo>
                <a:lnTo>
                  <a:pt x="4394" y="359"/>
                </a:lnTo>
                <a:lnTo>
                  <a:pt x="4394" y="363"/>
                </a:lnTo>
                <a:lnTo>
                  <a:pt x="4392" y="367"/>
                </a:lnTo>
                <a:lnTo>
                  <a:pt x="4389" y="368"/>
                </a:lnTo>
                <a:lnTo>
                  <a:pt x="4389" y="368"/>
                </a:lnTo>
                <a:lnTo>
                  <a:pt x="4387" y="372"/>
                </a:lnTo>
                <a:lnTo>
                  <a:pt x="4389" y="375"/>
                </a:lnTo>
                <a:lnTo>
                  <a:pt x="4401" y="388"/>
                </a:lnTo>
                <a:lnTo>
                  <a:pt x="4401" y="388"/>
                </a:lnTo>
                <a:lnTo>
                  <a:pt x="4405" y="391"/>
                </a:lnTo>
                <a:lnTo>
                  <a:pt x="4407" y="395"/>
                </a:lnTo>
                <a:lnTo>
                  <a:pt x="4407" y="399"/>
                </a:lnTo>
                <a:lnTo>
                  <a:pt x="4407" y="402"/>
                </a:lnTo>
                <a:lnTo>
                  <a:pt x="4401" y="407"/>
                </a:lnTo>
                <a:lnTo>
                  <a:pt x="4396" y="411"/>
                </a:lnTo>
                <a:lnTo>
                  <a:pt x="4396" y="411"/>
                </a:lnTo>
                <a:lnTo>
                  <a:pt x="4391" y="411"/>
                </a:lnTo>
                <a:lnTo>
                  <a:pt x="4387" y="411"/>
                </a:lnTo>
                <a:lnTo>
                  <a:pt x="4376" y="409"/>
                </a:lnTo>
                <a:lnTo>
                  <a:pt x="4369" y="404"/>
                </a:lnTo>
                <a:lnTo>
                  <a:pt x="4362" y="399"/>
                </a:lnTo>
                <a:lnTo>
                  <a:pt x="4362" y="399"/>
                </a:lnTo>
                <a:lnTo>
                  <a:pt x="4360" y="397"/>
                </a:lnTo>
                <a:lnTo>
                  <a:pt x="4357" y="395"/>
                </a:lnTo>
                <a:lnTo>
                  <a:pt x="4352" y="391"/>
                </a:lnTo>
                <a:lnTo>
                  <a:pt x="4344" y="390"/>
                </a:lnTo>
                <a:lnTo>
                  <a:pt x="4343" y="386"/>
                </a:lnTo>
                <a:lnTo>
                  <a:pt x="4341" y="384"/>
                </a:lnTo>
                <a:lnTo>
                  <a:pt x="4341" y="384"/>
                </a:lnTo>
                <a:lnTo>
                  <a:pt x="4339" y="377"/>
                </a:lnTo>
                <a:lnTo>
                  <a:pt x="4341" y="374"/>
                </a:lnTo>
                <a:lnTo>
                  <a:pt x="4346" y="374"/>
                </a:lnTo>
                <a:lnTo>
                  <a:pt x="4352" y="377"/>
                </a:lnTo>
                <a:lnTo>
                  <a:pt x="4352" y="377"/>
                </a:lnTo>
                <a:lnTo>
                  <a:pt x="4357" y="381"/>
                </a:lnTo>
                <a:lnTo>
                  <a:pt x="4362" y="379"/>
                </a:lnTo>
                <a:lnTo>
                  <a:pt x="4366" y="375"/>
                </a:lnTo>
                <a:lnTo>
                  <a:pt x="4369" y="370"/>
                </a:lnTo>
                <a:lnTo>
                  <a:pt x="4369" y="370"/>
                </a:lnTo>
                <a:lnTo>
                  <a:pt x="4368" y="368"/>
                </a:lnTo>
                <a:lnTo>
                  <a:pt x="4366" y="365"/>
                </a:lnTo>
                <a:lnTo>
                  <a:pt x="4359" y="361"/>
                </a:lnTo>
                <a:lnTo>
                  <a:pt x="4348" y="359"/>
                </a:lnTo>
                <a:lnTo>
                  <a:pt x="4339" y="359"/>
                </a:lnTo>
                <a:lnTo>
                  <a:pt x="4339" y="359"/>
                </a:lnTo>
                <a:lnTo>
                  <a:pt x="4336" y="359"/>
                </a:lnTo>
                <a:lnTo>
                  <a:pt x="4332" y="361"/>
                </a:lnTo>
                <a:lnTo>
                  <a:pt x="4325" y="368"/>
                </a:lnTo>
                <a:lnTo>
                  <a:pt x="4320" y="375"/>
                </a:lnTo>
                <a:lnTo>
                  <a:pt x="4311" y="381"/>
                </a:lnTo>
                <a:lnTo>
                  <a:pt x="4311" y="381"/>
                </a:lnTo>
                <a:lnTo>
                  <a:pt x="4305" y="383"/>
                </a:lnTo>
                <a:lnTo>
                  <a:pt x="4298" y="383"/>
                </a:lnTo>
                <a:lnTo>
                  <a:pt x="4279" y="381"/>
                </a:lnTo>
                <a:lnTo>
                  <a:pt x="4263" y="377"/>
                </a:lnTo>
                <a:lnTo>
                  <a:pt x="4252" y="374"/>
                </a:lnTo>
                <a:lnTo>
                  <a:pt x="4252" y="374"/>
                </a:lnTo>
                <a:lnTo>
                  <a:pt x="4248" y="374"/>
                </a:lnTo>
                <a:lnTo>
                  <a:pt x="4241" y="372"/>
                </a:lnTo>
                <a:lnTo>
                  <a:pt x="4218" y="374"/>
                </a:lnTo>
                <a:lnTo>
                  <a:pt x="4195" y="375"/>
                </a:lnTo>
                <a:lnTo>
                  <a:pt x="4183" y="379"/>
                </a:lnTo>
                <a:lnTo>
                  <a:pt x="4183" y="379"/>
                </a:lnTo>
                <a:lnTo>
                  <a:pt x="4181" y="381"/>
                </a:lnTo>
                <a:lnTo>
                  <a:pt x="4179" y="383"/>
                </a:lnTo>
                <a:lnTo>
                  <a:pt x="4179" y="390"/>
                </a:lnTo>
                <a:lnTo>
                  <a:pt x="4179" y="397"/>
                </a:lnTo>
                <a:lnTo>
                  <a:pt x="4177" y="400"/>
                </a:lnTo>
                <a:lnTo>
                  <a:pt x="4177" y="400"/>
                </a:lnTo>
                <a:lnTo>
                  <a:pt x="4175" y="400"/>
                </a:lnTo>
                <a:lnTo>
                  <a:pt x="4175" y="397"/>
                </a:lnTo>
                <a:lnTo>
                  <a:pt x="4172" y="391"/>
                </a:lnTo>
                <a:lnTo>
                  <a:pt x="4170" y="377"/>
                </a:lnTo>
                <a:lnTo>
                  <a:pt x="4170" y="377"/>
                </a:lnTo>
                <a:lnTo>
                  <a:pt x="4170" y="375"/>
                </a:lnTo>
                <a:lnTo>
                  <a:pt x="4167" y="372"/>
                </a:lnTo>
                <a:lnTo>
                  <a:pt x="4159" y="372"/>
                </a:lnTo>
                <a:lnTo>
                  <a:pt x="4152" y="370"/>
                </a:lnTo>
                <a:lnTo>
                  <a:pt x="4152" y="370"/>
                </a:lnTo>
                <a:lnTo>
                  <a:pt x="4142" y="370"/>
                </a:lnTo>
                <a:lnTo>
                  <a:pt x="4138" y="368"/>
                </a:lnTo>
                <a:lnTo>
                  <a:pt x="4140" y="367"/>
                </a:lnTo>
                <a:lnTo>
                  <a:pt x="4140" y="367"/>
                </a:lnTo>
                <a:lnTo>
                  <a:pt x="4142" y="363"/>
                </a:lnTo>
                <a:lnTo>
                  <a:pt x="4142" y="359"/>
                </a:lnTo>
                <a:lnTo>
                  <a:pt x="4142" y="356"/>
                </a:lnTo>
                <a:lnTo>
                  <a:pt x="4145" y="351"/>
                </a:lnTo>
                <a:lnTo>
                  <a:pt x="4145" y="351"/>
                </a:lnTo>
                <a:lnTo>
                  <a:pt x="4147" y="349"/>
                </a:lnTo>
                <a:lnTo>
                  <a:pt x="4145" y="345"/>
                </a:lnTo>
                <a:lnTo>
                  <a:pt x="4142" y="340"/>
                </a:lnTo>
                <a:lnTo>
                  <a:pt x="4136" y="336"/>
                </a:lnTo>
                <a:lnTo>
                  <a:pt x="4124" y="326"/>
                </a:lnTo>
                <a:lnTo>
                  <a:pt x="4106" y="319"/>
                </a:lnTo>
                <a:lnTo>
                  <a:pt x="4106" y="319"/>
                </a:lnTo>
                <a:lnTo>
                  <a:pt x="4097" y="315"/>
                </a:lnTo>
                <a:lnTo>
                  <a:pt x="4085" y="313"/>
                </a:lnTo>
                <a:lnTo>
                  <a:pt x="4058" y="313"/>
                </a:lnTo>
                <a:lnTo>
                  <a:pt x="4033" y="315"/>
                </a:lnTo>
                <a:lnTo>
                  <a:pt x="4017" y="319"/>
                </a:lnTo>
                <a:lnTo>
                  <a:pt x="4017" y="319"/>
                </a:lnTo>
                <a:lnTo>
                  <a:pt x="4005" y="320"/>
                </a:lnTo>
                <a:lnTo>
                  <a:pt x="3990" y="320"/>
                </a:lnTo>
                <a:lnTo>
                  <a:pt x="3962" y="322"/>
                </a:lnTo>
                <a:lnTo>
                  <a:pt x="3962" y="322"/>
                </a:lnTo>
                <a:lnTo>
                  <a:pt x="3957" y="320"/>
                </a:lnTo>
                <a:lnTo>
                  <a:pt x="3957" y="320"/>
                </a:lnTo>
                <a:lnTo>
                  <a:pt x="3957" y="319"/>
                </a:lnTo>
                <a:lnTo>
                  <a:pt x="3957" y="315"/>
                </a:lnTo>
                <a:lnTo>
                  <a:pt x="3957" y="310"/>
                </a:lnTo>
                <a:lnTo>
                  <a:pt x="3957" y="310"/>
                </a:lnTo>
                <a:lnTo>
                  <a:pt x="3951" y="304"/>
                </a:lnTo>
                <a:lnTo>
                  <a:pt x="3941" y="301"/>
                </a:lnTo>
                <a:lnTo>
                  <a:pt x="3932" y="299"/>
                </a:lnTo>
                <a:lnTo>
                  <a:pt x="3928" y="299"/>
                </a:lnTo>
                <a:lnTo>
                  <a:pt x="3926" y="301"/>
                </a:lnTo>
                <a:lnTo>
                  <a:pt x="3926" y="301"/>
                </a:lnTo>
                <a:lnTo>
                  <a:pt x="3925" y="303"/>
                </a:lnTo>
                <a:lnTo>
                  <a:pt x="3921" y="303"/>
                </a:lnTo>
                <a:lnTo>
                  <a:pt x="3919" y="301"/>
                </a:lnTo>
                <a:lnTo>
                  <a:pt x="3917" y="297"/>
                </a:lnTo>
                <a:lnTo>
                  <a:pt x="3917" y="297"/>
                </a:lnTo>
                <a:lnTo>
                  <a:pt x="3914" y="294"/>
                </a:lnTo>
                <a:lnTo>
                  <a:pt x="3907" y="290"/>
                </a:lnTo>
                <a:lnTo>
                  <a:pt x="3896" y="288"/>
                </a:lnTo>
                <a:lnTo>
                  <a:pt x="3889" y="288"/>
                </a:lnTo>
                <a:lnTo>
                  <a:pt x="3889" y="288"/>
                </a:lnTo>
                <a:lnTo>
                  <a:pt x="3884" y="287"/>
                </a:lnTo>
                <a:lnTo>
                  <a:pt x="3880" y="285"/>
                </a:lnTo>
                <a:lnTo>
                  <a:pt x="3882" y="281"/>
                </a:lnTo>
                <a:lnTo>
                  <a:pt x="3885" y="279"/>
                </a:lnTo>
                <a:lnTo>
                  <a:pt x="3885" y="279"/>
                </a:lnTo>
                <a:lnTo>
                  <a:pt x="3894" y="279"/>
                </a:lnTo>
                <a:lnTo>
                  <a:pt x="3901" y="279"/>
                </a:lnTo>
                <a:lnTo>
                  <a:pt x="3905" y="279"/>
                </a:lnTo>
                <a:lnTo>
                  <a:pt x="3907" y="278"/>
                </a:lnTo>
                <a:lnTo>
                  <a:pt x="3907" y="274"/>
                </a:lnTo>
                <a:lnTo>
                  <a:pt x="3905" y="270"/>
                </a:lnTo>
                <a:lnTo>
                  <a:pt x="3905" y="270"/>
                </a:lnTo>
                <a:lnTo>
                  <a:pt x="3900" y="267"/>
                </a:lnTo>
                <a:lnTo>
                  <a:pt x="3891" y="263"/>
                </a:lnTo>
                <a:lnTo>
                  <a:pt x="3866" y="260"/>
                </a:lnTo>
                <a:lnTo>
                  <a:pt x="3843" y="258"/>
                </a:lnTo>
                <a:lnTo>
                  <a:pt x="3830" y="258"/>
                </a:lnTo>
                <a:lnTo>
                  <a:pt x="3830" y="258"/>
                </a:lnTo>
                <a:lnTo>
                  <a:pt x="3827" y="262"/>
                </a:lnTo>
                <a:lnTo>
                  <a:pt x="3825" y="265"/>
                </a:lnTo>
                <a:lnTo>
                  <a:pt x="3823" y="272"/>
                </a:lnTo>
                <a:lnTo>
                  <a:pt x="3816" y="281"/>
                </a:lnTo>
                <a:lnTo>
                  <a:pt x="3816" y="281"/>
                </a:lnTo>
                <a:lnTo>
                  <a:pt x="3811" y="285"/>
                </a:lnTo>
                <a:lnTo>
                  <a:pt x="3805" y="287"/>
                </a:lnTo>
                <a:lnTo>
                  <a:pt x="3802" y="288"/>
                </a:lnTo>
                <a:lnTo>
                  <a:pt x="3796" y="288"/>
                </a:lnTo>
                <a:lnTo>
                  <a:pt x="3791" y="285"/>
                </a:lnTo>
                <a:lnTo>
                  <a:pt x="3791" y="281"/>
                </a:lnTo>
                <a:lnTo>
                  <a:pt x="3791" y="279"/>
                </a:lnTo>
                <a:lnTo>
                  <a:pt x="3791" y="279"/>
                </a:lnTo>
                <a:lnTo>
                  <a:pt x="3791" y="278"/>
                </a:lnTo>
                <a:lnTo>
                  <a:pt x="3795" y="276"/>
                </a:lnTo>
                <a:lnTo>
                  <a:pt x="3800" y="274"/>
                </a:lnTo>
                <a:lnTo>
                  <a:pt x="3807" y="272"/>
                </a:lnTo>
                <a:lnTo>
                  <a:pt x="3809" y="270"/>
                </a:lnTo>
                <a:lnTo>
                  <a:pt x="3809" y="269"/>
                </a:lnTo>
                <a:lnTo>
                  <a:pt x="3809" y="269"/>
                </a:lnTo>
                <a:lnTo>
                  <a:pt x="3807" y="265"/>
                </a:lnTo>
                <a:lnTo>
                  <a:pt x="3805" y="265"/>
                </a:lnTo>
                <a:lnTo>
                  <a:pt x="3796" y="263"/>
                </a:lnTo>
                <a:lnTo>
                  <a:pt x="3788" y="262"/>
                </a:lnTo>
                <a:lnTo>
                  <a:pt x="3784" y="262"/>
                </a:lnTo>
                <a:lnTo>
                  <a:pt x="3782" y="260"/>
                </a:lnTo>
                <a:lnTo>
                  <a:pt x="3782" y="260"/>
                </a:lnTo>
                <a:lnTo>
                  <a:pt x="3782" y="256"/>
                </a:lnTo>
                <a:lnTo>
                  <a:pt x="3784" y="254"/>
                </a:lnTo>
                <a:lnTo>
                  <a:pt x="3789" y="253"/>
                </a:lnTo>
                <a:lnTo>
                  <a:pt x="3796" y="254"/>
                </a:lnTo>
                <a:lnTo>
                  <a:pt x="3796" y="254"/>
                </a:lnTo>
                <a:lnTo>
                  <a:pt x="3811" y="256"/>
                </a:lnTo>
                <a:lnTo>
                  <a:pt x="3816" y="256"/>
                </a:lnTo>
                <a:lnTo>
                  <a:pt x="3820" y="254"/>
                </a:lnTo>
                <a:lnTo>
                  <a:pt x="3820" y="254"/>
                </a:lnTo>
                <a:lnTo>
                  <a:pt x="3818" y="251"/>
                </a:lnTo>
                <a:lnTo>
                  <a:pt x="3814" y="249"/>
                </a:lnTo>
                <a:lnTo>
                  <a:pt x="3796" y="247"/>
                </a:lnTo>
                <a:lnTo>
                  <a:pt x="3796" y="247"/>
                </a:lnTo>
                <a:lnTo>
                  <a:pt x="3766" y="240"/>
                </a:lnTo>
                <a:lnTo>
                  <a:pt x="3747" y="238"/>
                </a:lnTo>
                <a:lnTo>
                  <a:pt x="3732" y="238"/>
                </a:lnTo>
                <a:lnTo>
                  <a:pt x="3732" y="238"/>
                </a:lnTo>
                <a:lnTo>
                  <a:pt x="3720" y="238"/>
                </a:lnTo>
                <a:lnTo>
                  <a:pt x="3711" y="235"/>
                </a:lnTo>
                <a:lnTo>
                  <a:pt x="3704" y="233"/>
                </a:lnTo>
                <a:lnTo>
                  <a:pt x="3697" y="231"/>
                </a:lnTo>
                <a:lnTo>
                  <a:pt x="3697" y="231"/>
                </a:lnTo>
                <a:lnTo>
                  <a:pt x="3692" y="231"/>
                </a:lnTo>
                <a:lnTo>
                  <a:pt x="3688" y="233"/>
                </a:lnTo>
                <a:lnTo>
                  <a:pt x="3688" y="237"/>
                </a:lnTo>
                <a:lnTo>
                  <a:pt x="3692" y="242"/>
                </a:lnTo>
                <a:lnTo>
                  <a:pt x="3692" y="242"/>
                </a:lnTo>
                <a:lnTo>
                  <a:pt x="3692" y="244"/>
                </a:lnTo>
                <a:lnTo>
                  <a:pt x="3692" y="246"/>
                </a:lnTo>
                <a:lnTo>
                  <a:pt x="3686" y="247"/>
                </a:lnTo>
                <a:lnTo>
                  <a:pt x="3679" y="249"/>
                </a:lnTo>
                <a:lnTo>
                  <a:pt x="3670" y="249"/>
                </a:lnTo>
                <a:lnTo>
                  <a:pt x="3670" y="249"/>
                </a:lnTo>
                <a:lnTo>
                  <a:pt x="3661" y="249"/>
                </a:lnTo>
                <a:lnTo>
                  <a:pt x="3652" y="253"/>
                </a:lnTo>
                <a:lnTo>
                  <a:pt x="3649" y="254"/>
                </a:lnTo>
                <a:lnTo>
                  <a:pt x="3647" y="258"/>
                </a:lnTo>
                <a:lnTo>
                  <a:pt x="3647" y="260"/>
                </a:lnTo>
                <a:lnTo>
                  <a:pt x="3649" y="263"/>
                </a:lnTo>
                <a:lnTo>
                  <a:pt x="3649" y="263"/>
                </a:lnTo>
                <a:lnTo>
                  <a:pt x="3651" y="265"/>
                </a:lnTo>
                <a:lnTo>
                  <a:pt x="3654" y="267"/>
                </a:lnTo>
                <a:lnTo>
                  <a:pt x="3658" y="265"/>
                </a:lnTo>
                <a:lnTo>
                  <a:pt x="3663" y="263"/>
                </a:lnTo>
                <a:lnTo>
                  <a:pt x="3667" y="263"/>
                </a:lnTo>
                <a:lnTo>
                  <a:pt x="3667" y="263"/>
                </a:lnTo>
                <a:lnTo>
                  <a:pt x="3668" y="265"/>
                </a:lnTo>
                <a:lnTo>
                  <a:pt x="3668" y="267"/>
                </a:lnTo>
                <a:lnTo>
                  <a:pt x="3663" y="269"/>
                </a:lnTo>
                <a:lnTo>
                  <a:pt x="3660" y="272"/>
                </a:lnTo>
                <a:lnTo>
                  <a:pt x="3660" y="274"/>
                </a:lnTo>
                <a:lnTo>
                  <a:pt x="3661" y="276"/>
                </a:lnTo>
                <a:lnTo>
                  <a:pt x="3661" y="276"/>
                </a:lnTo>
                <a:lnTo>
                  <a:pt x="3667" y="279"/>
                </a:lnTo>
                <a:lnTo>
                  <a:pt x="3668" y="285"/>
                </a:lnTo>
                <a:lnTo>
                  <a:pt x="3668" y="292"/>
                </a:lnTo>
                <a:lnTo>
                  <a:pt x="3668" y="292"/>
                </a:lnTo>
                <a:lnTo>
                  <a:pt x="3668" y="294"/>
                </a:lnTo>
                <a:lnTo>
                  <a:pt x="3667" y="295"/>
                </a:lnTo>
                <a:lnTo>
                  <a:pt x="3661" y="295"/>
                </a:lnTo>
                <a:lnTo>
                  <a:pt x="3654" y="295"/>
                </a:lnTo>
                <a:lnTo>
                  <a:pt x="3649" y="292"/>
                </a:lnTo>
                <a:lnTo>
                  <a:pt x="3649" y="292"/>
                </a:lnTo>
                <a:lnTo>
                  <a:pt x="3645" y="290"/>
                </a:lnTo>
                <a:lnTo>
                  <a:pt x="3640" y="290"/>
                </a:lnTo>
                <a:lnTo>
                  <a:pt x="3635" y="290"/>
                </a:lnTo>
                <a:lnTo>
                  <a:pt x="3627" y="290"/>
                </a:lnTo>
                <a:lnTo>
                  <a:pt x="3627" y="290"/>
                </a:lnTo>
                <a:lnTo>
                  <a:pt x="3620" y="292"/>
                </a:lnTo>
                <a:lnTo>
                  <a:pt x="3617" y="292"/>
                </a:lnTo>
                <a:lnTo>
                  <a:pt x="3615" y="294"/>
                </a:lnTo>
                <a:lnTo>
                  <a:pt x="3617" y="294"/>
                </a:lnTo>
                <a:lnTo>
                  <a:pt x="3620" y="295"/>
                </a:lnTo>
                <a:lnTo>
                  <a:pt x="3620" y="295"/>
                </a:lnTo>
                <a:lnTo>
                  <a:pt x="3627" y="297"/>
                </a:lnTo>
                <a:lnTo>
                  <a:pt x="3629" y="301"/>
                </a:lnTo>
                <a:lnTo>
                  <a:pt x="3629" y="303"/>
                </a:lnTo>
                <a:lnTo>
                  <a:pt x="3627" y="304"/>
                </a:lnTo>
                <a:lnTo>
                  <a:pt x="3620" y="306"/>
                </a:lnTo>
                <a:lnTo>
                  <a:pt x="3620" y="306"/>
                </a:lnTo>
                <a:lnTo>
                  <a:pt x="3617" y="304"/>
                </a:lnTo>
                <a:lnTo>
                  <a:pt x="3613" y="304"/>
                </a:lnTo>
                <a:lnTo>
                  <a:pt x="3610" y="299"/>
                </a:lnTo>
                <a:lnTo>
                  <a:pt x="3606" y="295"/>
                </a:lnTo>
                <a:lnTo>
                  <a:pt x="3604" y="294"/>
                </a:lnTo>
                <a:lnTo>
                  <a:pt x="3603" y="294"/>
                </a:lnTo>
                <a:lnTo>
                  <a:pt x="3603" y="294"/>
                </a:lnTo>
                <a:lnTo>
                  <a:pt x="3594" y="294"/>
                </a:lnTo>
                <a:lnTo>
                  <a:pt x="3585" y="292"/>
                </a:lnTo>
                <a:lnTo>
                  <a:pt x="3574" y="288"/>
                </a:lnTo>
                <a:lnTo>
                  <a:pt x="3565" y="288"/>
                </a:lnTo>
                <a:lnTo>
                  <a:pt x="3565" y="288"/>
                </a:lnTo>
                <a:lnTo>
                  <a:pt x="3560" y="290"/>
                </a:lnTo>
                <a:lnTo>
                  <a:pt x="3553" y="292"/>
                </a:lnTo>
                <a:lnTo>
                  <a:pt x="3547" y="295"/>
                </a:lnTo>
                <a:lnTo>
                  <a:pt x="3539" y="297"/>
                </a:lnTo>
                <a:lnTo>
                  <a:pt x="3539" y="297"/>
                </a:lnTo>
                <a:lnTo>
                  <a:pt x="3528" y="295"/>
                </a:lnTo>
                <a:lnTo>
                  <a:pt x="3519" y="294"/>
                </a:lnTo>
                <a:lnTo>
                  <a:pt x="3510" y="288"/>
                </a:lnTo>
                <a:lnTo>
                  <a:pt x="3503" y="283"/>
                </a:lnTo>
                <a:lnTo>
                  <a:pt x="3503" y="283"/>
                </a:lnTo>
                <a:lnTo>
                  <a:pt x="3499" y="279"/>
                </a:lnTo>
                <a:lnTo>
                  <a:pt x="3498" y="278"/>
                </a:lnTo>
                <a:lnTo>
                  <a:pt x="3494" y="278"/>
                </a:lnTo>
                <a:lnTo>
                  <a:pt x="3490" y="283"/>
                </a:lnTo>
                <a:lnTo>
                  <a:pt x="3490" y="283"/>
                </a:lnTo>
                <a:lnTo>
                  <a:pt x="3487" y="290"/>
                </a:lnTo>
                <a:lnTo>
                  <a:pt x="3483" y="297"/>
                </a:lnTo>
                <a:lnTo>
                  <a:pt x="3482" y="304"/>
                </a:lnTo>
                <a:lnTo>
                  <a:pt x="3480" y="306"/>
                </a:lnTo>
                <a:lnTo>
                  <a:pt x="3478" y="306"/>
                </a:lnTo>
                <a:lnTo>
                  <a:pt x="3478" y="306"/>
                </a:lnTo>
                <a:lnTo>
                  <a:pt x="3473" y="310"/>
                </a:lnTo>
                <a:lnTo>
                  <a:pt x="3469" y="315"/>
                </a:lnTo>
                <a:lnTo>
                  <a:pt x="3467" y="320"/>
                </a:lnTo>
                <a:lnTo>
                  <a:pt x="3462" y="324"/>
                </a:lnTo>
                <a:lnTo>
                  <a:pt x="3462" y="324"/>
                </a:lnTo>
                <a:lnTo>
                  <a:pt x="3458" y="326"/>
                </a:lnTo>
                <a:lnTo>
                  <a:pt x="3457" y="324"/>
                </a:lnTo>
                <a:lnTo>
                  <a:pt x="3453" y="320"/>
                </a:lnTo>
                <a:lnTo>
                  <a:pt x="3448" y="320"/>
                </a:lnTo>
                <a:lnTo>
                  <a:pt x="3448" y="320"/>
                </a:lnTo>
                <a:lnTo>
                  <a:pt x="3444" y="319"/>
                </a:lnTo>
                <a:lnTo>
                  <a:pt x="3439" y="317"/>
                </a:lnTo>
                <a:lnTo>
                  <a:pt x="3428" y="308"/>
                </a:lnTo>
                <a:lnTo>
                  <a:pt x="3418" y="297"/>
                </a:lnTo>
                <a:lnTo>
                  <a:pt x="3412" y="288"/>
                </a:lnTo>
                <a:lnTo>
                  <a:pt x="3412" y="288"/>
                </a:lnTo>
                <a:lnTo>
                  <a:pt x="3409" y="283"/>
                </a:lnTo>
                <a:lnTo>
                  <a:pt x="3403" y="276"/>
                </a:lnTo>
                <a:lnTo>
                  <a:pt x="3391" y="265"/>
                </a:lnTo>
                <a:lnTo>
                  <a:pt x="3391" y="265"/>
                </a:lnTo>
                <a:lnTo>
                  <a:pt x="3391" y="263"/>
                </a:lnTo>
                <a:lnTo>
                  <a:pt x="3393" y="262"/>
                </a:lnTo>
                <a:lnTo>
                  <a:pt x="3396" y="263"/>
                </a:lnTo>
                <a:lnTo>
                  <a:pt x="3402" y="265"/>
                </a:lnTo>
                <a:lnTo>
                  <a:pt x="3402" y="265"/>
                </a:lnTo>
                <a:lnTo>
                  <a:pt x="3405" y="267"/>
                </a:lnTo>
                <a:lnTo>
                  <a:pt x="3409" y="269"/>
                </a:lnTo>
                <a:lnTo>
                  <a:pt x="3414" y="269"/>
                </a:lnTo>
                <a:lnTo>
                  <a:pt x="3418" y="267"/>
                </a:lnTo>
                <a:lnTo>
                  <a:pt x="3418" y="267"/>
                </a:lnTo>
                <a:lnTo>
                  <a:pt x="3421" y="263"/>
                </a:lnTo>
                <a:lnTo>
                  <a:pt x="3421" y="258"/>
                </a:lnTo>
                <a:lnTo>
                  <a:pt x="3419" y="253"/>
                </a:lnTo>
                <a:lnTo>
                  <a:pt x="3416" y="251"/>
                </a:lnTo>
                <a:lnTo>
                  <a:pt x="3414" y="251"/>
                </a:lnTo>
                <a:lnTo>
                  <a:pt x="3414" y="251"/>
                </a:lnTo>
                <a:lnTo>
                  <a:pt x="3409" y="249"/>
                </a:lnTo>
                <a:lnTo>
                  <a:pt x="3407" y="247"/>
                </a:lnTo>
                <a:lnTo>
                  <a:pt x="3409" y="244"/>
                </a:lnTo>
                <a:lnTo>
                  <a:pt x="3412" y="242"/>
                </a:lnTo>
                <a:lnTo>
                  <a:pt x="3412" y="242"/>
                </a:lnTo>
                <a:lnTo>
                  <a:pt x="3412" y="240"/>
                </a:lnTo>
                <a:lnTo>
                  <a:pt x="3412" y="238"/>
                </a:lnTo>
                <a:lnTo>
                  <a:pt x="3409" y="233"/>
                </a:lnTo>
                <a:lnTo>
                  <a:pt x="3407" y="228"/>
                </a:lnTo>
                <a:lnTo>
                  <a:pt x="3407" y="226"/>
                </a:lnTo>
                <a:lnTo>
                  <a:pt x="3407" y="226"/>
                </a:lnTo>
                <a:lnTo>
                  <a:pt x="3407" y="226"/>
                </a:lnTo>
                <a:lnTo>
                  <a:pt x="3410" y="224"/>
                </a:lnTo>
                <a:lnTo>
                  <a:pt x="3410" y="221"/>
                </a:lnTo>
                <a:lnTo>
                  <a:pt x="3407" y="219"/>
                </a:lnTo>
                <a:lnTo>
                  <a:pt x="3403" y="217"/>
                </a:lnTo>
                <a:lnTo>
                  <a:pt x="3403" y="217"/>
                </a:lnTo>
                <a:lnTo>
                  <a:pt x="3398" y="215"/>
                </a:lnTo>
                <a:lnTo>
                  <a:pt x="3393" y="212"/>
                </a:lnTo>
                <a:lnTo>
                  <a:pt x="3389" y="208"/>
                </a:lnTo>
                <a:lnTo>
                  <a:pt x="3387" y="206"/>
                </a:lnTo>
                <a:lnTo>
                  <a:pt x="3387" y="206"/>
                </a:lnTo>
                <a:lnTo>
                  <a:pt x="3386" y="205"/>
                </a:lnTo>
                <a:lnTo>
                  <a:pt x="3382" y="203"/>
                </a:lnTo>
                <a:lnTo>
                  <a:pt x="3371" y="203"/>
                </a:lnTo>
                <a:lnTo>
                  <a:pt x="3361" y="203"/>
                </a:lnTo>
                <a:lnTo>
                  <a:pt x="3357" y="205"/>
                </a:lnTo>
                <a:lnTo>
                  <a:pt x="3355" y="206"/>
                </a:lnTo>
                <a:lnTo>
                  <a:pt x="3355" y="206"/>
                </a:lnTo>
                <a:lnTo>
                  <a:pt x="3355" y="208"/>
                </a:lnTo>
                <a:lnTo>
                  <a:pt x="3355" y="208"/>
                </a:lnTo>
                <a:lnTo>
                  <a:pt x="3352" y="210"/>
                </a:lnTo>
                <a:lnTo>
                  <a:pt x="3348" y="208"/>
                </a:lnTo>
                <a:lnTo>
                  <a:pt x="3346" y="206"/>
                </a:lnTo>
                <a:lnTo>
                  <a:pt x="3346" y="205"/>
                </a:lnTo>
                <a:lnTo>
                  <a:pt x="3346" y="205"/>
                </a:lnTo>
                <a:lnTo>
                  <a:pt x="3346" y="205"/>
                </a:lnTo>
                <a:lnTo>
                  <a:pt x="3346" y="203"/>
                </a:lnTo>
                <a:lnTo>
                  <a:pt x="3339" y="201"/>
                </a:lnTo>
                <a:lnTo>
                  <a:pt x="3320" y="198"/>
                </a:lnTo>
                <a:lnTo>
                  <a:pt x="3320" y="198"/>
                </a:lnTo>
                <a:lnTo>
                  <a:pt x="3311" y="194"/>
                </a:lnTo>
                <a:lnTo>
                  <a:pt x="3305" y="189"/>
                </a:lnTo>
                <a:lnTo>
                  <a:pt x="3302" y="185"/>
                </a:lnTo>
                <a:lnTo>
                  <a:pt x="3300" y="183"/>
                </a:lnTo>
                <a:lnTo>
                  <a:pt x="3300" y="183"/>
                </a:lnTo>
                <a:lnTo>
                  <a:pt x="3298" y="183"/>
                </a:lnTo>
                <a:lnTo>
                  <a:pt x="3297" y="185"/>
                </a:lnTo>
                <a:lnTo>
                  <a:pt x="3295" y="189"/>
                </a:lnTo>
                <a:lnTo>
                  <a:pt x="3293" y="194"/>
                </a:lnTo>
                <a:lnTo>
                  <a:pt x="3291" y="194"/>
                </a:lnTo>
                <a:lnTo>
                  <a:pt x="3288" y="194"/>
                </a:lnTo>
                <a:lnTo>
                  <a:pt x="3288" y="194"/>
                </a:lnTo>
                <a:lnTo>
                  <a:pt x="3282" y="194"/>
                </a:lnTo>
                <a:lnTo>
                  <a:pt x="3279" y="196"/>
                </a:lnTo>
                <a:lnTo>
                  <a:pt x="3275" y="199"/>
                </a:lnTo>
                <a:lnTo>
                  <a:pt x="3277" y="206"/>
                </a:lnTo>
                <a:lnTo>
                  <a:pt x="3277" y="206"/>
                </a:lnTo>
                <a:lnTo>
                  <a:pt x="3279" y="212"/>
                </a:lnTo>
                <a:lnTo>
                  <a:pt x="3279" y="215"/>
                </a:lnTo>
                <a:lnTo>
                  <a:pt x="3277" y="224"/>
                </a:lnTo>
                <a:lnTo>
                  <a:pt x="3277" y="224"/>
                </a:lnTo>
                <a:lnTo>
                  <a:pt x="3275" y="228"/>
                </a:lnTo>
                <a:lnTo>
                  <a:pt x="3272" y="228"/>
                </a:lnTo>
                <a:lnTo>
                  <a:pt x="3263" y="224"/>
                </a:lnTo>
                <a:lnTo>
                  <a:pt x="3263" y="224"/>
                </a:lnTo>
                <a:lnTo>
                  <a:pt x="3257" y="224"/>
                </a:lnTo>
                <a:lnTo>
                  <a:pt x="3252" y="226"/>
                </a:lnTo>
                <a:lnTo>
                  <a:pt x="3245" y="230"/>
                </a:lnTo>
                <a:lnTo>
                  <a:pt x="3234" y="228"/>
                </a:lnTo>
                <a:lnTo>
                  <a:pt x="3234" y="228"/>
                </a:lnTo>
                <a:lnTo>
                  <a:pt x="3222" y="226"/>
                </a:lnTo>
                <a:lnTo>
                  <a:pt x="3213" y="226"/>
                </a:lnTo>
                <a:lnTo>
                  <a:pt x="3206" y="224"/>
                </a:lnTo>
                <a:lnTo>
                  <a:pt x="3202" y="222"/>
                </a:lnTo>
                <a:lnTo>
                  <a:pt x="3202" y="222"/>
                </a:lnTo>
                <a:lnTo>
                  <a:pt x="3199" y="219"/>
                </a:lnTo>
                <a:lnTo>
                  <a:pt x="3197" y="217"/>
                </a:lnTo>
                <a:lnTo>
                  <a:pt x="3193" y="217"/>
                </a:lnTo>
                <a:lnTo>
                  <a:pt x="3192" y="221"/>
                </a:lnTo>
                <a:lnTo>
                  <a:pt x="3192" y="221"/>
                </a:lnTo>
                <a:lnTo>
                  <a:pt x="3192" y="222"/>
                </a:lnTo>
                <a:lnTo>
                  <a:pt x="3186" y="222"/>
                </a:lnTo>
                <a:lnTo>
                  <a:pt x="3176" y="222"/>
                </a:lnTo>
                <a:lnTo>
                  <a:pt x="3165" y="221"/>
                </a:lnTo>
                <a:lnTo>
                  <a:pt x="3161" y="219"/>
                </a:lnTo>
                <a:lnTo>
                  <a:pt x="3160" y="215"/>
                </a:lnTo>
                <a:lnTo>
                  <a:pt x="3160" y="215"/>
                </a:lnTo>
                <a:lnTo>
                  <a:pt x="3160" y="210"/>
                </a:lnTo>
                <a:lnTo>
                  <a:pt x="3161" y="208"/>
                </a:lnTo>
                <a:lnTo>
                  <a:pt x="3168" y="205"/>
                </a:lnTo>
                <a:lnTo>
                  <a:pt x="3168" y="205"/>
                </a:lnTo>
                <a:lnTo>
                  <a:pt x="3170" y="203"/>
                </a:lnTo>
                <a:lnTo>
                  <a:pt x="3170" y="203"/>
                </a:lnTo>
                <a:lnTo>
                  <a:pt x="3167" y="201"/>
                </a:lnTo>
                <a:lnTo>
                  <a:pt x="3158" y="199"/>
                </a:lnTo>
                <a:lnTo>
                  <a:pt x="3147" y="199"/>
                </a:lnTo>
                <a:lnTo>
                  <a:pt x="3147" y="199"/>
                </a:lnTo>
                <a:lnTo>
                  <a:pt x="3136" y="199"/>
                </a:lnTo>
                <a:lnTo>
                  <a:pt x="3126" y="196"/>
                </a:lnTo>
                <a:lnTo>
                  <a:pt x="3115" y="194"/>
                </a:lnTo>
                <a:lnTo>
                  <a:pt x="3104" y="194"/>
                </a:lnTo>
                <a:lnTo>
                  <a:pt x="3104" y="194"/>
                </a:lnTo>
                <a:lnTo>
                  <a:pt x="3071" y="198"/>
                </a:lnTo>
                <a:lnTo>
                  <a:pt x="3055" y="199"/>
                </a:lnTo>
                <a:lnTo>
                  <a:pt x="3046" y="201"/>
                </a:lnTo>
                <a:lnTo>
                  <a:pt x="3046" y="201"/>
                </a:lnTo>
                <a:lnTo>
                  <a:pt x="3044" y="203"/>
                </a:lnTo>
                <a:lnTo>
                  <a:pt x="3044" y="205"/>
                </a:lnTo>
                <a:lnTo>
                  <a:pt x="3046" y="208"/>
                </a:lnTo>
                <a:lnTo>
                  <a:pt x="3046" y="212"/>
                </a:lnTo>
                <a:lnTo>
                  <a:pt x="3044" y="214"/>
                </a:lnTo>
                <a:lnTo>
                  <a:pt x="3042" y="214"/>
                </a:lnTo>
                <a:lnTo>
                  <a:pt x="3042" y="214"/>
                </a:lnTo>
                <a:lnTo>
                  <a:pt x="3040" y="214"/>
                </a:lnTo>
                <a:lnTo>
                  <a:pt x="3039" y="212"/>
                </a:lnTo>
                <a:lnTo>
                  <a:pt x="3039" y="205"/>
                </a:lnTo>
                <a:lnTo>
                  <a:pt x="3039" y="198"/>
                </a:lnTo>
                <a:lnTo>
                  <a:pt x="3039" y="190"/>
                </a:lnTo>
                <a:lnTo>
                  <a:pt x="3039" y="190"/>
                </a:lnTo>
                <a:lnTo>
                  <a:pt x="3035" y="187"/>
                </a:lnTo>
                <a:lnTo>
                  <a:pt x="3031" y="185"/>
                </a:lnTo>
                <a:lnTo>
                  <a:pt x="3028" y="185"/>
                </a:lnTo>
                <a:lnTo>
                  <a:pt x="3026" y="187"/>
                </a:lnTo>
                <a:lnTo>
                  <a:pt x="3026" y="189"/>
                </a:lnTo>
                <a:lnTo>
                  <a:pt x="3026" y="189"/>
                </a:lnTo>
                <a:lnTo>
                  <a:pt x="3026" y="190"/>
                </a:lnTo>
                <a:lnTo>
                  <a:pt x="3024" y="192"/>
                </a:lnTo>
                <a:lnTo>
                  <a:pt x="3017" y="194"/>
                </a:lnTo>
                <a:lnTo>
                  <a:pt x="3008" y="194"/>
                </a:lnTo>
                <a:lnTo>
                  <a:pt x="3003" y="192"/>
                </a:lnTo>
                <a:lnTo>
                  <a:pt x="3003" y="192"/>
                </a:lnTo>
                <a:lnTo>
                  <a:pt x="2992" y="183"/>
                </a:lnTo>
                <a:lnTo>
                  <a:pt x="2985" y="180"/>
                </a:lnTo>
                <a:lnTo>
                  <a:pt x="2976" y="178"/>
                </a:lnTo>
                <a:lnTo>
                  <a:pt x="2976" y="178"/>
                </a:lnTo>
                <a:lnTo>
                  <a:pt x="2971" y="178"/>
                </a:lnTo>
                <a:lnTo>
                  <a:pt x="2966" y="178"/>
                </a:lnTo>
                <a:lnTo>
                  <a:pt x="2955" y="182"/>
                </a:lnTo>
                <a:lnTo>
                  <a:pt x="2950" y="189"/>
                </a:lnTo>
                <a:lnTo>
                  <a:pt x="2948" y="190"/>
                </a:lnTo>
                <a:lnTo>
                  <a:pt x="2950" y="192"/>
                </a:lnTo>
                <a:lnTo>
                  <a:pt x="2950" y="192"/>
                </a:lnTo>
                <a:lnTo>
                  <a:pt x="2953" y="194"/>
                </a:lnTo>
                <a:lnTo>
                  <a:pt x="2957" y="196"/>
                </a:lnTo>
                <a:lnTo>
                  <a:pt x="2962" y="196"/>
                </a:lnTo>
                <a:lnTo>
                  <a:pt x="2964" y="198"/>
                </a:lnTo>
                <a:lnTo>
                  <a:pt x="2964" y="198"/>
                </a:lnTo>
                <a:lnTo>
                  <a:pt x="2962" y="199"/>
                </a:lnTo>
                <a:lnTo>
                  <a:pt x="2959" y="199"/>
                </a:lnTo>
                <a:lnTo>
                  <a:pt x="2950" y="201"/>
                </a:lnTo>
                <a:lnTo>
                  <a:pt x="2939" y="203"/>
                </a:lnTo>
                <a:lnTo>
                  <a:pt x="2935" y="203"/>
                </a:lnTo>
                <a:lnTo>
                  <a:pt x="2934" y="205"/>
                </a:lnTo>
                <a:lnTo>
                  <a:pt x="2934" y="205"/>
                </a:lnTo>
                <a:lnTo>
                  <a:pt x="2934" y="206"/>
                </a:lnTo>
                <a:lnTo>
                  <a:pt x="2930" y="208"/>
                </a:lnTo>
                <a:lnTo>
                  <a:pt x="2919" y="214"/>
                </a:lnTo>
                <a:lnTo>
                  <a:pt x="2898" y="217"/>
                </a:lnTo>
                <a:lnTo>
                  <a:pt x="2898" y="217"/>
                </a:lnTo>
                <a:lnTo>
                  <a:pt x="2875" y="221"/>
                </a:lnTo>
                <a:lnTo>
                  <a:pt x="2868" y="224"/>
                </a:lnTo>
                <a:lnTo>
                  <a:pt x="2861" y="230"/>
                </a:lnTo>
                <a:lnTo>
                  <a:pt x="2861" y="230"/>
                </a:lnTo>
                <a:lnTo>
                  <a:pt x="2857" y="231"/>
                </a:lnTo>
                <a:lnTo>
                  <a:pt x="2855" y="231"/>
                </a:lnTo>
                <a:lnTo>
                  <a:pt x="2855" y="228"/>
                </a:lnTo>
                <a:lnTo>
                  <a:pt x="2861" y="221"/>
                </a:lnTo>
                <a:lnTo>
                  <a:pt x="2866" y="214"/>
                </a:lnTo>
                <a:lnTo>
                  <a:pt x="2866" y="214"/>
                </a:lnTo>
                <a:lnTo>
                  <a:pt x="2873" y="208"/>
                </a:lnTo>
                <a:lnTo>
                  <a:pt x="2879" y="206"/>
                </a:lnTo>
                <a:lnTo>
                  <a:pt x="2884" y="205"/>
                </a:lnTo>
                <a:lnTo>
                  <a:pt x="2887" y="201"/>
                </a:lnTo>
                <a:lnTo>
                  <a:pt x="2887" y="201"/>
                </a:lnTo>
                <a:lnTo>
                  <a:pt x="2893" y="198"/>
                </a:lnTo>
                <a:lnTo>
                  <a:pt x="2898" y="196"/>
                </a:lnTo>
                <a:lnTo>
                  <a:pt x="2914" y="194"/>
                </a:lnTo>
                <a:lnTo>
                  <a:pt x="2914" y="194"/>
                </a:lnTo>
                <a:lnTo>
                  <a:pt x="2921" y="190"/>
                </a:lnTo>
                <a:lnTo>
                  <a:pt x="2927" y="187"/>
                </a:lnTo>
                <a:lnTo>
                  <a:pt x="2928" y="183"/>
                </a:lnTo>
                <a:lnTo>
                  <a:pt x="2932" y="182"/>
                </a:lnTo>
                <a:lnTo>
                  <a:pt x="2932" y="182"/>
                </a:lnTo>
                <a:lnTo>
                  <a:pt x="2946" y="174"/>
                </a:lnTo>
                <a:lnTo>
                  <a:pt x="2953" y="171"/>
                </a:lnTo>
                <a:lnTo>
                  <a:pt x="2957" y="166"/>
                </a:lnTo>
                <a:lnTo>
                  <a:pt x="2957" y="166"/>
                </a:lnTo>
                <a:lnTo>
                  <a:pt x="2959" y="164"/>
                </a:lnTo>
                <a:lnTo>
                  <a:pt x="2964" y="160"/>
                </a:lnTo>
                <a:lnTo>
                  <a:pt x="2976" y="155"/>
                </a:lnTo>
                <a:lnTo>
                  <a:pt x="2989" y="151"/>
                </a:lnTo>
                <a:lnTo>
                  <a:pt x="2998" y="150"/>
                </a:lnTo>
                <a:lnTo>
                  <a:pt x="2998" y="150"/>
                </a:lnTo>
                <a:lnTo>
                  <a:pt x="2999" y="150"/>
                </a:lnTo>
                <a:lnTo>
                  <a:pt x="3001" y="148"/>
                </a:lnTo>
                <a:lnTo>
                  <a:pt x="3003" y="144"/>
                </a:lnTo>
                <a:lnTo>
                  <a:pt x="3007" y="139"/>
                </a:lnTo>
                <a:lnTo>
                  <a:pt x="3008" y="137"/>
                </a:lnTo>
                <a:lnTo>
                  <a:pt x="3008" y="137"/>
                </a:lnTo>
                <a:lnTo>
                  <a:pt x="3021" y="134"/>
                </a:lnTo>
                <a:lnTo>
                  <a:pt x="3037" y="126"/>
                </a:lnTo>
                <a:lnTo>
                  <a:pt x="3037" y="126"/>
                </a:lnTo>
                <a:lnTo>
                  <a:pt x="3040" y="123"/>
                </a:lnTo>
                <a:lnTo>
                  <a:pt x="3044" y="119"/>
                </a:lnTo>
                <a:lnTo>
                  <a:pt x="3046" y="116"/>
                </a:lnTo>
                <a:lnTo>
                  <a:pt x="3048" y="112"/>
                </a:lnTo>
                <a:lnTo>
                  <a:pt x="3048" y="112"/>
                </a:lnTo>
                <a:lnTo>
                  <a:pt x="3046" y="110"/>
                </a:lnTo>
                <a:lnTo>
                  <a:pt x="3042" y="109"/>
                </a:lnTo>
                <a:lnTo>
                  <a:pt x="3039" y="107"/>
                </a:lnTo>
                <a:lnTo>
                  <a:pt x="3037" y="103"/>
                </a:lnTo>
                <a:lnTo>
                  <a:pt x="3037" y="103"/>
                </a:lnTo>
                <a:lnTo>
                  <a:pt x="3037" y="101"/>
                </a:lnTo>
                <a:lnTo>
                  <a:pt x="3040" y="101"/>
                </a:lnTo>
                <a:lnTo>
                  <a:pt x="3044" y="101"/>
                </a:lnTo>
                <a:lnTo>
                  <a:pt x="3049" y="100"/>
                </a:lnTo>
                <a:lnTo>
                  <a:pt x="3049" y="100"/>
                </a:lnTo>
                <a:lnTo>
                  <a:pt x="3051" y="98"/>
                </a:lnTo>
                <a:lnTo>
                  <a:pt x="3051" y="96"/>
                </a:lnTo>
                <a:lnTo>
                  <a:pt x="3051" y="93"/>
                </a:lnTo>
                <a:lnTo>
                  <a:pt x="3048" y="89"/>
                </a:lnTo>
                <a:lnTo>
                  <a:pt x="3042" y="89"/>
                </a:lnTo>
                <a:lnTo>
                  <a:pt x="3042" y="89"/>
                </a:lnTo>
                <a:lnTo>
                  <a:pt x="3040" y="89"/>
                </a:lnTo>
                <a:lnTo>
                  <a:pt x="3042" y="87"/>
                </a:lnTo>
                <a:lnTo>
                  <a:pt x="3042" y="82"/>
                </a:lnTo>
                <a:lnTo>
                  <a:pt x="3040" y="78"/>
                </a:lnTo>
                <a:lnTo>
                  <a:pt x="3040" y="78"/>
                </a:lnTo>
                <a:lnTo>
                  <a:pt x="3039" y="77"/>
                </a:lnTo>
                <a:lnTo>
                  <a:pt x="3037" y="75"/>
                </a:lnTo>
                <a:lnTo>
                  <a:pt x="3031" y="77"/>
                </a:lnTo>
                <a:lnTo>
                  <a:pt x="3026" y="77"/>
                </a:lnTo>
                <a:lnTo>
                  <a:pt x="3026" y="77"/>
                </a:lnTo>
                <a:lnTo>
                  <a:pt x="3026" y="75"/>
                </a:lnTo>
                <a:lnTo>
                  <a:pt x="3026" y="75"/>
                </a:lnTo>
                <a:lnTo>
                  <a:pt x="3024" y="64"/>
                </a:lnTo>
                <a:lnTo>
                  <a:pt x="3023" y="61"/>
                </a:lnTo>
                <a:lnTo>
                  <a:pt x="3021" y="55"/>
                </a:lnTo>
                <a:lnTo>
                  <a:pt x="3021" y="55"/>
                </a:lnTo>
                <a:lnTo>
                  <a:pt x="3019" y="55"/>
                </a:lnTo>
                <a:lnTo>
                  <a:pt x="3017" y="55"/>
                </a:lnTo>
                <a:lnTo>
                  <a:pt x="3012" y="57"/>
                </a:lnTo>
                <a:lnTo>
                  <a:pt x="3007" y="59"/>
                </a:lnTo>
                <a:lnTo>
                  <a:pt x="3003" y="59"/>
                </a:lnTo>
                <a:lnTo>
                  <a:pt x="2999" y="57"/>
                </a:lnTo>
                <a:lnTo>
                  <a:pt x="2999" y="57"/>
                </a:lnTo>
                <a:lnTo>
                  <a:pt x="2991" y="52"/>
                </a:lnTo>
                <a:lnTo>
                  <a:pt x="2980" y="50"/>
                </a:lnTo>
                <a:lnTo>
                  <a:pt x="2971" y="48"/>
                </a:lnTo>
                <a:lnTo>
                  <a:pt x="2966" y="48"/>
                </a:lnTo>
                <a:lnTo>
                  <a:pt x="2966" y="48"/>
                </a:lnTo>
                <a:lnTo>
                  <a:pt x="2964" y="50"/>
                </a:lnTo>
                <a:lnTo>
                  <a:pt x="2960" y="48"/>
                </a:lnTo>
                <a:lnTo>
                  <a:pt x="2955" y="46"/>
                </a:lnTo>
                <a:lnTo>
                  <a:pt x="2951" y="48"/>
                </a:lnTo>
                <a:lnTo>
                  <a:pt x="2951" y="48"/>
                </a:lnTo>
                <a:lnTo>
                  <a:pt x="2946" y="48"/>
                </a:lnTo>
                <a:lnTo>
                  <a:pt x="2939" y="50"/>
                </a:lnTo>
                <a:lnTo>
                  <a:pt x="2923" y="48"/>
                </a:lnTo>
                <a:lnTo>
                  <a:pt x="2923" y="48"/>
                </a:lnTo>
                <a:lnTo>
                  <a:pt x="2918" y="48"/>
                </a:lnTo>
                <a:lnTo>
                  <a:pt x="2912" y="50"/>
                </a:lnTo>
                <a:lnTo>
                  <a:pt x="2909" y="52"/>
                </a:lnTo>
                <a:lnTo>
                  <a:pt x="2907" y="57"/>
                </a:lnTo>
                <a:lnTo>
                  <a:pt x="2907" y="57"/>
                </a:lnTo>
                <a:lnTo>
                  <a:pt x="2907" y="59"/>
                </a:lnTo>
                <a:lnTo>
                  <a:pt x="2903" y="61"/>
                </a:lnTo>
                <a:lnTo>
                  <a:pt x="2895" y="61"/>
                </a:lnTo>
                <a:lnTo>
                  <a:pt x="2879" y="59"/>
                </a:lnTo>
                <a:lnTo>
                  <a:pt x="2879" y="59"/>
                </a:lnTo>
                <a:lnTo>
                  <a:pt x="2877" y="59"/>
                </a:lnTo>
                <a:lnTo>
                  <a:pt x="2879" y="55"/>
                </a:lnTo>
                <a:lnTo>
                  <a:pt x="2886" y="50"/>
                </a:lnTo>
                <a:lnTo>
                  <a:pt x="2891" y="43"/>
                </a:lnTo>
                <a:lnTo>
                  <a:pt x="2895" y="37"/>
                </a:lnTo>
                <a:lnTo>
                  <a:pt x="2895" y="37"/>
                </a:lnTo>
                <a:lnTo>
                  <a:pt x="2893" y="37"/>
                </a:lnTo>
                <a:lnTo>
                  <a:pt x="2889" y="36"/>
                </a:lnTo>
                <a:lnTo>
                  <a:pt x="2877" y="36"/>
                </a:lnTo>
                <a:lnTo>
                  <a:pt x="2862" y="36"/>
                </a:lnTo>
                <a:lnTo>
                  <a:pt x="2859" y="36"/>
                </a:lnTo>
                <a:lnTo>
                  <a:pt x="2857" y="34"/>
                </a:lnTo>
                <a:lnTo>
                  <a:pt x="2857" y="34"/>
                </a:lnTo>
                <a:lnTo>
                  <a:pt x="2852" y="32"/>
                </a:lnTo>
                <a:lnTo>
                  <a:pt x="2845" y="32"/>
                </a:lnTo>
                <a:lnTo>
                  <a:pt x="2829" y="30"/>
                </a:lnTo>
                <a:lnTo>
                  <a:pt x="2829" y="30"/>
                </a:lnTo>
                <a:lnTo>
                  <a:pt x="2825" y="30"/>
                </a:lnTo>
                <a:lnTo>
                  <a:pt x="2827" y="30"/>
                </a:lnTo>
                <a:lnTo>
                  <a:pt x="2836" y="29"/>
                </a:lnTo>
                <a:lnTo>
                  <a:pt x="2836" y="29"/>
                </a:lnTo>
                <a:lnTo>
                  <a:pt x="2841" y="27"/>
                </a:lnTo>
                <a:lnTo>
                  <a:pt x="2846" y="23"/>
                </a:lnTo>
                <a:lnTo>
                  <a:pt x="2852" y="21"/>
                </a:lnTo>
                <a:lnTo>
                  <a:pt x="2857" y="20"/>
                </a:lnTo>
                <a:lnTo>
                  <a:pt x="2857" y="20"/>
                </a:lnTo>
                <a:lnTo>
                  <a:pt x="2862" y="18"/>
                </a:lnTo>
                <a:lnTo>
                  <a:pt x="2862" y="16"/>
                </a:lnTo>
                <a:lnTo>
                  <a:pt x="2862" y="14"/>
                </a:lnTo>
                <a:lnTo>
                  <a:pt x="2861" y="11"/>
                </a:lnTo>
                <a:lnTo>
                  <a:pt x="2861" y="11"/>
                </a:lnTo>
                <a:lnTo>
                  <a:pt x="2857" y="7"/>
                </a:lnTo>
                <a:lnTo>
                  <a:pt x="2852" y="7"/>
                </a:lnTo>
                <a:lnTo>
                  <a:pt x="2841" y="5"/>
                </a:lnTo>
                <a:lnTo>
                  <a:pt x="2841" y="5"/>
                </a:lnTo>
                <a:lnTo>
                  <a:pt x="2829" y="2"/>
                </a:lnTo>
                <a:lnTo>
                  <a:pt x="2816" y="0"/>
                </a:lnTo>
                <a:lnTo>
                  <a:pt x="2816" y="0"/>
                </a:lnTo>
                <a:lnTo>
                  <a:pt x="2811" y="0"/>
                </a:lnTo>
                <a:lnTo>
                  <a:pt x="2804" y="2"/>
                </a:lnTo>
                <a:lnTo>
                  <a:pt x="2784" y="5"/>
                </a:lnTo>
                <a:lnTo>
                  <a:pt x="2784" y="5"/>
                </a:lnTo>
                <a:lnTo>
                  <a:pt x="2779" y="7"/>
                </a:lnTo>
                <a:lnTo>
                  <a:pt x="2775" y="9"/>
                </a:lnTo>
                <a:lnTo>
                  <a:pt x="2768" y="16"/>
                </a:lnTo>
                <a:lnTo>
                  <a:pt x="2765" y="21"/>
                </a:lnTo>
                <a:lnTo>
                  <a:pt x="2759" y="25"/>
                </a:lnTo>
                <a:lnTo>
                  <a:pt x="2759" y="25"/>
                </a:lnTo>
                <a:lnTo>
                  <a:pt x="2752" y="30"/>
                </a:lnTo>
                <a:lnTo>
                  <a:pt x="2745" y="36"/>
                </a:lnTo>
                <a:lnTo>
                  <a:pt x="2742" y="43"/>
                </a:lnTo>
                <a:lnTo>
                  <a:pt x="2742" y="45"/>
                </a:lnTo>
                <a:lnTo>
                  <a:pt x="2743" y="46"/>
                </a:lnTo>
                <a:lnTo>
                  <a:pt x="2743" y="46"/>
                </a:lnTo>
                <a:lnTo>
                  <a:pt x="2747" y="48"/>
                </a:lnTo>
                <a:lnTo>
                  <a:pt x="2747" y="50"/>
                </a:lnTo>
                <a:lnTo>
                  <a:pt x="2747" y="55"/>
                </a:lnTo>
                <a:lnTo>
                  <a:pt x="2747" y="55"/>
                </a:lnTo>
                <a:lnTo>
                  <a:pt x="2747" y="59"/>
                </a:lnTo>
                <a:lnTo>
                  <a:pt x="2745" y="61"/>
                </a:lnTo>
                <a:lnTo>
                  <a:pt x="2734" y="61"/>
                </a:lnTo>
                <a:lnTo>
                  <a:pt x="2734" y="61"/>
                </a:lnTo>
                <a:lnTo>
                  <a:pt x="2726" y="59"/>
                </a:lnTo>
                <a:lnTo>
                  <a:pt x="2713" y="61"/>
                </a:lnTo>
                <a:lnTo>
                  <a:pt x="2702" y="62"/>
                </a:lnTo>
                <a:lnTo>
                  <a:pt x="2701" y="62"/>
                </a:lnTo>
                <a:lnTo>
                  <a:pt x="2699" y="64"/>
                </a:lnTo>
                <a:lnTo>
                  <a:pt x="2699" y="64"/>
                </a:lnTo>
                <a:lnTo>
                  <a:pt x="2699" y="68"/>
                </a:lnTo>
                <a:lnTo>
                  <a:pt x="2701" y="69"/>
                </a:lnTo>
                <a:lnTo>
                  <a:pt x="2706" y="71"/>
                </a:lnTo>
                <a:lnTo>
                  <a:pt x="2711" y="75"/>
                </a:lnTo>
                <a:lnTo>
                  <a:pt x="2713" y="77"/>
                </a:lnTo>
                <a:lnTo>
                  <a:pt x="2713" y="77"/>
                </a:lnTo>
                <a:lnTo>
                  <a:pt x="2711" y="78"/>
                </a:lnTo>
                <a:lnTo>
                  <a:pt x="2706" y="77"/>
                </a:lnTo>
                <a:lnTo>
                  <a:pt x="2697" y="73"/>
                </a:lnTo>
                <a:lnTo>
                  <a:pt x="2697" y="73"/>
                </a:lnTo>
                <a:lnTo>
                  <a:pt x="2692" y="71"/>
                </a:lnTo>
                <a:lnTo>
                  <a:pt x="2685" y="71"/>
                </a:lnTo>
                <a:lnTo>
                  <a:pt x="2679" y="75"/>
                </a:lnTo>
                <a:lnTo>
                  <a:pt x="2676" y="78"/>
                </a:lnTo>
                <a:lnTo>
                  <a:pt x="2676" y="78"/>
                </a:lnTo>
                <a:lnTo>
                  <a:pt x="2672" y="80"/>
                </a:lnTo>
                <a:lnTo>
                  <a:pt x="2669" y="82"/>
                </a:lnTo>
                <a:lnTo>
                  <a:pt x="2660" y="80"/>
                </a:lnTo>
                <a:lnTo>
                  <a:pt x="2660" y="80"/>
                </a:lnTo>
                <a:lnTo>
                  <a:pt x="2658" y="80"/>
                </a:lnTo>
                <a:lnTo>
                  <a:pt x="2654" y="82"/>
                </a:lnTo>
                <a:lnTo>
                  <a:pt x="2649" y="82"/>
                </a:lnTo>
                <a:lnTo>
                  <a:pt x="2645" y="82"/>
                </a:lnTo>
                <a:lnTo>
                  <a:pt x="2645" y="82"/>
                </a:lnTo>
                <a:lnTo>
                  <a:pt x="2644" y="80"/>
                </a:lnTo>
                <a:lnTo>
                  <a:pt x="2645" y="80"/>
                </a:lnTo>
                <a:lnTo>
                  <a:pt x="2647" y="77"/>
                </a:lnTo>
                <a:lnTo>
                  <a:pt x="2653" y="73"/>
                </a:lnTo>
                <a:lnTo>
                  <a:pt x="2653" y="69"/>
                </a:lnTo>
                <a:lnTo>
                  <a:pt x="2653" y="69"/>
                </a:lnTo>
                <a:lnTo>
                  <a:pt x="2653" y="69"/>
                </a:lnTo>
                <a:lnTo>
                  <a:pt x="2647" y="68"/>
                </a:lnTo>
                <a:lnTo>
                  <a:pt x="2640" y="68"/>
                </a:lnTo>
                <a:lnTo>
                  <a:pt x="2633" y="71"/>
                </a:lnTo>
                <a:lnTo>
                  <a:pt x="2631" y="73"/>
                </a:lnTo>
                <a:lnTo>
                  <a:pt x="2629" y="75"/>
                </a:lnTo>
                <a:lnTo>
                  <a:pt x="2629" y="75"/>
                </a:lnTo>
                <a:lnTo>
                  <a:pt x="2629" y="77"/>
                </a:lnTo>
                <a:lnTo>
                  <a:pt x="2628" y="77"/>
                </a:lnTo>
                <a:lnTo>
                  <a:pt x="2622" y="75"/>
                </a:lnTo>
                <a:lnTo>
                  <a:pt x="2617" y="73"/>
                </a:lnTo>
                <a:lnTo>
                  <a:pt x="2613" y="73"/>
                </a:lnTo>
                <a:lnTo>
                  <a:pt x="2613" y="73"/>
                </a:lnTo>
                <a:lnTo>
                  <a:pt x="2599" y="80"/>
                </a:lnTo>
                <a:lnTo>
                  <a:pt x="2599" y="80"/>
                </a:lnTo>
                <a:lnTo>
                  <a:pt x="2592" y="80"/>
                </a:lnTo>
                <a:lnTo>
                  <a:pt x="2585" y="80"/>
                </a:lnTo>
                <a:lnTo>
                  <a:pt x="2580" y="80"/>
                </a:lnTo>
                <a:lnTo>
                  <a:pt x="2578" y="80"/>
                </a:lnTo>
                <a:lnTo>
                  <a:pt x="2576" y="82"/>
                </a:lnTo>
                <a:lnTo>
                  <a:pt x="2576" y="82"/>
                </a:lnTo>
                <a:lnTo>
                  <a:pt x="2576" y="84"/>
                </a:lnTo>
                <a:lnTo>
                  <a:pt x="2578" y="85"/>
                </a:lnTo>
                <a:lnTo>
                  <a:pt x="2581" y="87"/>
                </a:lnTo>
                <a:lnTo>
                  <a:pt x="2589" y="89"/>
                </a:lnTo>
                <a:lnTo>
                  <a:pt x="2590" y="91"/>
                </a:lnTo>
                <a:lnTo>
                  <a:pt x="2590" y="91"/>
                </a:lnTo>
                <a:lnTo>
                  <a:pt x="2585" y="93"/>
                </a:lnTo>
                <a:lnTo>
                  <a:pt x="2571" y="94"/>
                </a:lnTo>
                <a:lnTo>
                  <a:pt x="2558" y="96"/>
                </a:lnTo>
                <a:lnTo>
                  <a:pt x="2553" y="96"/>
                </a:lnTo>
                <a:lnTo>
                  <a:pt x="2551" y="98"/>
                </a:lnTo>
                <a:lnTo>
                  <a:pt x="2551" y="98"/>
                </a:lnTo>
                <a:lnTo>
                  <a:pt x="2549" y="100"/>
                </a:lnTo>
                <a:lnTo>
                  <a:pt x="2542" y="101"/>
                </a:lnTo>
                <a:lnTo>
                  <a:pt x="2523" y="101"/>
                </a:lnTo>
                <a:lnTo>
                  <a:pt x="2523" y="101"/>
                </a:lnTo>
                <a:lnTo>
                  <a:pt x="2514" y="103"/>
                </a:lnTo>
                <a:lnTo>
                  <a:pt x="2510" y="107"/>
                </a:lnTo>
                <a:lnTo>
                  <a:pt x="2507" y="110"/>
                </a:lnTo>
                <a:lnTo>
                  <a:pt x="2500" y="112"/>
                </a:lnTo>
                <a:lnTo>
                  <a:pt x="2500" y="112"/>
                </a:lnTo>
                <a:lnTo>
                  <a:pt x="2485" y="116"/>
                </a:lnTo>
                <a:lnTo>
                  <a:pt x="2482" y="118"/>
                </a:lnTo>
                <a:lnTo>
                  <a:pt x="2478" y="121"/>
                </a:lnTo>
                <a:lnTo>
                  <a:pt x="2478" y="121"/>
                </a:lnTo>
                <a:lnTo>
                  <a:pt x="2475" y="125"/>
                </a:lnTo>
                <a:lnTo>
                  <a:pt x="2469" y="126"/>
                </a:lnTo>
                <a:lnTo>
                  <a:pt x="2464" y="126"/>
                </a:lnTo>
                <a:lnTo>
                  <a:pt x="2460" y="123"/>
                </a:lnTo>
                <a:lnTo>
                  <a:pt x="2460" y="123"/>
                </a:lnTo>
                <a:lnTo>
                  <a:pt x="2459" y="123"/>
                </a:lnTo>
                <a:lnTo>
                  <a:pt x="2455" y="121"/>
                </a:lnTo>
                <a:lnTo>
                  <a:pt x="2452" y="123"/>
                </a:lnTo>
                <a:lnTo>
                  <a:pt x="2450" y="125"/>
                </a:lnTo>
                <a:lnTo>
                  <a:pt x="2450" y="126"/>
                </a:lnTo>
                <a:lnTo>
                  <a:pt x="2450" y="126"/>
                </a:lnTo>
                <a:lnTo>
                  <a:pt x="2450" y="126"/>
                </a:lnTo>
                <a:lnTo>
                  <a:pt x="2453" y="128"/>
                </a:lnTo>
                <a:lnTo>
                  <a:pt x="2453" y="130"/>
                </a:lnTo>
                <a:lnTo>
                  <a:pt x="2450" y="132"/>
                </a:lnTo>
                <a:lnTo>
                  <a:pt x="2448" y="132"/>
                </a:lnTo>
                <a:lnTo>
                  <a:pt x="2448" y="132"/>
                </a:lnTo>
                <a:lnTo>
                  <a:pt x="2443" y="134"/>
                </a:lnTo>
                <a:lnTo>
                  <a:pt x="2439" y="135"/>
                </a:lnTo>
                <a:lnTo>
                  <a:pt x="2437" y="137"/>
                </a:lnTo>
                <a:lnTo>
                  <a:pt x="2437" y="139"/>
                </a:lnTo>
                <a:lnTo>
                  <a:pt x="2439" y="139"/>
                </a:lnTo>
                <a:lnTo>
                  <a:pt x="2439" y="139"/>
                </a:lnTo>
                <a:lnTo>
                  <a:pt x="2443" y="139"/>
                </a:lnTo>
                <a:lnTo>
                  <a:pt x="2444" y="141"/>
                </a:lnTo>
                <a:lnTo>
                  <a:pt x="2446" y="144"/>
                </a:lnTo>
                <a:lnTo>
                  <a:pt x="2444" y="146"/>
                </a:lnTo>
                <a:lnTo>
                  <a:pt x="2444" y="146"/>
                </a:lnTo>
                <a:lnTo>
                  <a:pt x="2443" y="148"/>
                </a:lnTo>
                <a:lnTo>
                  <a:pt x="2441" y="148"/>
                </a:lnTo>
                <a:lnTo>
                  <a:pt x="2436" y="146"/>
                </a:lnTo>
                <a:lnTo>
                  <a:pt x="2428" y="144"/>
                </a:lnTo>
                <a:lnTo>
                  <a:pt x="2425" y="146"/>
                </a:lnTo>
                <a:lnTo>
                  <a:pt x="2425" y="146"/>
                </a:lnTo>
                <a:lnTo>
                  <a:pt x="2423" y="146"/>
                </a:lnTo>
                <a:lnTo>
                  <a:pt x="2425" y="148"/>
                </a:lnTo>
                <a:lnTo>
                  <a:pt x="2427" y="151"/>
                </a:lnTo>
                <a:lnTo>
                  <a:pt x="2432" y="153"/>
                </a:lnTo>
                <a:lnTo>
                  <a:pt x="2437" y="153"/>
                </a:lnTo>
                <a:lnTo>
                  <a:pt x="2437" y="153"/>
                </a:lnTo>
                <a:lnTo>
                  <a:pt x="2441" y="153"/>
                </a:lnTo>
                <a:lnTo>
                  <a:pt x="2444" y="155"/>
                </a:lnTo>
                <a:lnTo>
                  <a:pt x="2446" y="157"/>
                </a:lnTo>
                <a:lnTo>
                  <a:pt x="2448" y="160"/>
                </a:lnTo>
                <a:lnTo>
                  <a:pt x="2448" y="160"/>
                </a:lnTo>
                <a:lnTo>
                  <a:pt x="2448" y="162"/>
                </a:lnTo>
                <a:lnTo>
                  <a:pt x="2446" y="162"/>
                </a:lnTo>
                <a:lnTo>
                  <a:pt x="2441" y="162"/>
                </a:lnTo>
                <a:lnTo>
                  <a:pt x="2434" y="160"/>
                </a:lnTo>
                <a:lnTo>
                  <a:pt x="2432" y="160"/>
                </a:lnTo>
                <a:lnTo>
                  <a:pt x="2430" y="162"/>
                </a:lnTo>
                <a:lnTo>
                  <a:pt x="2430" y="162"/>
                </a:lnTo>
                <a:lnTo>
                  <a:pt x="2430" y="164"/>
                </a:lnTo>
                <a:lnTo>
                  <a:pt x="2430" y="166"/>
                </a:lnTo>
                <a:lnTo>
                  <a:pt x="2439" y="167"/>
                </a:lnTo>
                <a:lnTo>
                  <a:pt x="2439" y="167"/>
                </a:lnTo>
                <a:lnTo>
                  <a:pt x="2443" y="169"/>
                </a:lnTo>
                <a:lnTo>
                  <a:pt x="2443" y="171"/>
                </a:lnTo>
                <a:lnTo>
                  <a:pt x="2444" y="173"/>
                </a:lnTo>
                <a:lnTo>
                  <a:pt x="2446" y="176"/>
                </a:lnTo>
                <a:lnTo>
                  <a:pt x="2446" y="176"/>
                </a:lnTo>
                <a:lnTo>
                  <a:pt x="2448" y="178"/>
                </a:lnTo>
                <a:lnTo>
                  <a:pt x="2448" y="178"/>
                </a:lnTo>
                <a:lnTo>
                  <a:pt x="2450" y="180"/>
                </a:lnTo>
                <a:lnTo>
                  <a:pt x="2448" y="183"/>
                </a:lnTo>
                <a:lnTo>
                  <a:pt x="2446" y="185"/>
                </a:lnTo>
                <a:lnTo>
                  <a:pt x="2446" y="187"/>
                </a:lnTo>
                <a:lnTo>
                  <a:pt x="2446" y="187"/>
                </a:lnTo>
                <a:lnTo>
                  <a:pt x="2444" y="190"/>
                </a:lnTo>
                <a:lnTo>
                  <a:pt x="2443" y="192"/>
                </a:lnTo>
                <a:lnTo>
                  <a:pt x="2439" y="192"/>
                </a:lnTo>
                <a:lnTo>
                  <a:pt x="2439" y="189"/>
                </a:lnTo>
                <a:lnTo>
                  <a:pt x="2439" y="189"/>
                </a:lnTo>
                <a:lnTo>
                  <a:pt x="2437" y="189"/>
                </a:lnTo>
                <a:lnTo>
                  <a:pt x="2436" y="187"/>
                </a:lnTo>
                <a:lnTo>
                  <a:pt x="2428" y="185"/>
                </a:lnTo>
                <a:lnTo>
                  <a:pt x="2421" y="187"/>
                </a:lnTo>
                <a:lnTo>
                  <a:pt x="2416" y="189"/>
                </a:lnTo>
                <a:lnTo>
                  <a:pt x="2416" y="189"/>
                </a:lnTo>
                <a:lnTo>
                  <a:pt x="2411" y="194"/>
                </a:lnTo>
                <a:lnTo>
                  <a:pt x="2409" y="194"/>
                </a:lnTo>
                <a:lnTo>
                  <a:pt x="2405" y="192"/>
                </a:lnTo>
                <a:lnTo>
                  <a:pt x="2405" y="192"/>
                </a:lnTo>
                <a:lnTo>
                  <a:pt x="2400" y="190"/>
                </a:lnTo>
                <a:lnTo>
                  <a:pt x="2393" y="190"/>
                </a:lnTo>
                <a:lnTo>
                  <a:pt x="2371" y="194"/>
                </a:lnTo>
                <a:lnTo>
                  <a:pt x="2371" y="194"/>
                </a:lnTo>
                <a:lnTo>
                  <a:pt x="2338" y="196"/>
                </a:lnTo>
                <a:lnTo>
                  <a:pt x="2322" y="198"/>
                </a:lnTo>
                <a:lnTo>
                  <a:pt x="2311" y="199"/>
                </a:lnTo>
                <a:lnTo>
                  <a:pt x="2311" y="199"/>
                </a:lnTo>
                <a:lnTo>
                  <a:pt x="2304" y="203"/>
                </a:lnTo>
                <a:lnTo>
                  <a:pt x="2300" y="208"/>
                </a:lnTo>
                <a:lnTo>
                  <a:pt x="2299" y="215"/>
                </a:lnTo>
                <a:lnTo>
                  <a:pt x="2300" y="219"/>
                </a:lnTo>
                <a:lnTo>
                  <a:pt x="2302" y="222"/>
                </a:lnTo>
                <a:lnTo>
                  <a:pt x="2302" y="222"/>
                </a:lnTo>
                <a:lnTo>
                  <a:pt x="2306" y="228"/>
                </a:lnTo>
                <a:lnTo>
                  <a:pt x="2306" y="231"/>
                </a:lnTo>
                <a:lnTo>
                  <a:pt x="2304" y="235"/>
                </a:lnTo>
                <a:lnTo>
                  <a:pt x="2302" y="238"/>
                </a:lnTo>
                <a:lnTo>
                  <a:pt x="2302" y="238"/>
                </a:lnTo>
                <a:lnTo>
                  <a:pt x="2304" y="242"/>
                </a:lnTo>
                <a:lnTo>
                  <a:pt x="2306" y="244"/>
                </a:lnTo>
                <a:lnTo>
                  <a:pt x="2315" y="249"/>
                </a:lnTo>
                <a:lnTo>
                  <a:pt x="2325" y="254"/>
                </a:lnTo>
                <a:lnTo>
                  <a:pt x="2334" y="256"/>
                </a:lnTo>
                <a:lnTo>
                  <a:pt x="2334" y="256"/>
                </a:lnTo>
                <a:lnTo>
                  <a:pt x="2338" y="256"/>
                </a:lnTo>
                <a:lnTo>
                  <a:pt x="2343" y="258"/>
                </a:lnTo>
                <a:lnTo>
                  <a:pt x="2348" y="265"/>
                </a:lnTo>
                <a:lnTo>
                  <a:pt x="2350" y="272"/>
                </a:lnTo>
                <a:lnTo>
                  <a:pt x="2350" y="276"/>
                </a:lnTo>
                <a:lnTo>
                  <a:pt x="2348" y="279"/>
                </a:lnTo>
                <a:lnTo>
                  <a:pt x="2348" y="279"/>
                </a:lnTo>
                <a:lnTo>
                  <a:pt x="2345" y="281"/>
                </a:lnTo>
                <a:lnTo>
                  <a:pt x="2341" y="281"/>
                </a:lnTo>
                <a:lnTo>
                  <a:pt x="2331" y="279"/>
                </a:lnTo>
                <a:lnTo>
                  <a:pt x="2318" y="274"/>
                </a:lnTo>
                <a:lnTo>
                  <a:pt x="2307" y="267"/>
                </a:lnTo>
                <a:lnTo>
                  <a:pt x="2307" y="267"/>
                </a:lnTo>
                <a:lnTo>
                  <a:pt x="2302" y="263"/>
                </a:lnTo>
                <a:lnTo>
                  <a:pt x="2295" y="260"/>
                </a:lnTo>
                <a:lnTo>
                  <a:pt x="2281" y="254"/>
                </a:lnTo>
                <a:lnTo>
                  <a:pt x="2265" y="253"/>
                </a:lnTo>
                <a:lnTo>
                  <a:pt x="2254" y="253"/>
                </a:lnTo>
                <a:lnTo>
                  <a:pt x="2254" y="253"/>
                </a:lnTo>
                <a:lnTo>
                  <a:pt x="2249" y="251"/>
                </a:lnTo>
                <a:lnTo>
                  <a:pt x="2247" y="247"/>
                </a:lnTo>
                <a:lnTo>
                  <a:pt x="2243" y="246"/>
                </a:lnTo>
                <a:lnTo>
                  <a:pt x="2238" y="244"/>
                </a:lnTo>
                <a:lnTo>
                  <a:pt x="2238" y="244"/>
                </a:lnTo>
                <a:lnTo>
                  <a:pt x="2229" y="246"/>
                </a:lnTo>
                <a:lnTo>
                  <a:pt x="2222" y="249"/>
                </a:lnTo>
                <a:lnTo>
                  <a:pt x="2218" y="253"/>
                </a:lnTo>
                <a:lnTo>
                  <a:pt x="2220" y="254"/>
                </a:lnTo>
                <a:lnTo>
                  <a:pt x="2222" y="254"/>
                </a:lnTo>
                <a:lnTo>
                  <a:pt x="2222" y="254"/>
                </a:lnTo>
                <a:lnTo>
                  <a:pt x="2233" y="256"/>
                </a:lnTo>
                <a:lnTo>
                  <a:pt x="2234" y="256"/>
                </a:lnTo>
                <a:lnTo>
                  <a:pt x="2233" y="258"/>
                </a:lnTo>
                <a:lnTo>
                  <a:pt x="2233" y="258"/>
                </a:lnTo>
                <a:lnTo>
                  <a:pt x="2231" y="262"/>
                </a:lnTo>
                <a:lnTo>
                  <a:pt x="2233" y="263"/>
                </a:lnTo>
                <a:lnTo>
                  <a:pt x="2245" y="267"/>
                </a:lnTo>
                <a:lnTo>
                  <a:pt x="2245" y="267"/>
                </a:lnTo>
                <a:lnTo>
                  <a:pt x="2247" y="269"/>
                </a:lnTo>
                <a:lnTo>
                  <a:pt x="2247" y="270"/>
                </a:lnTo>
                <a:lnTo>
                  <a:pt x="2243" y="272"/>
                </a:lnTo>
                <a:lnTo>
                  <a:pt x="2234" y="272"/>
                </a:lnTo>
                <a:lnTo>
                  <a:pt x="2229" y="272"/>
                </a:lnTo>
                <a:lnTo>
                  <a:pt x="2226" y="270"/>
                </a:lnTo>
                <a:lnTo>
                  <a:pt x="2226" y="270"/>
                </a:lnTo>
                <a:lnTo>
                  <a:pt x="2222" y="269"/>
                </a:lnTo>
                <a:lnTo>
                  <a:pt x="2217" y="267"/>
                </a:lnTo>
                <a:lnTo>
                  <a:pt x="2210" y="267"/>
                </a:lnTo>
                <a:lnTo>
                  <a:pt x="2204" y="270"/>
                </a:lnTo>
                <a:lnTo>
                  <a:pt x="2201" y="276"/>
                </a:lnTo>
                <a:lnTo>
                  <a:pt x="2201" y="276"/>
                </a:lnTo>
                <a:lnTo>
                  <a:pt x="2201" y="278"/>
                </a:lnTo>
                <a:lnTo>
                  <a:pt x="2201" y="281"/>
                </a:lnTo>
                <a:lnTo>
                  <a:pt x="2208" y="288"/>
                </a:lnTo>
                <a:lnTo>
                  <a:pt x="2218" y="295"/>
                </a:lnTo>
                <a:lnTo>
                  <a:pt x="2224" y="297"/>
                </a:lnTo>
                <a:lnTo>
                  <a:pt x="2231" y="299"/>
                </a:lnTo>
                <a:lnTo>
                  <a:pt x="2231" y="299"/>
                </a:lnTo>
                <a:lnTo>
                  <a:pt x="2242" y="303"/>
                </a:lnTo>
                <a:lnTo>
                  <a:pt x="2245" y="304"/>
                </a:lnTo>
                <a:lnTo>
                  <a:pt x="2249" y="308"/>
                </a:lnTo>
                <a:lnTo>
                  <a:pt x="2252" y="311"/>
                </a:lnTo>
                <a:lnTo>
                  <a:pt x="2252" y="311"/>
                </a:lnTo>
                <a:lnTo>
                  <a:pt x="2256" y="313"/>
                </a:lnTo>
                <a:lnTo>
                  <a:pt x="2256" y="315"/>
                </a:lnTo>
                <a:lnTo>
                  <a:pt x="2254" y="317"/>
                </a:lnTo>
                <a:lnTo>
                  <a:pt x="2249" y="319"/>
                </a:lnTo>
                <a:lnTo>
                  <a:pt x="2249" y="319"/>
                </a:lnTo>
                <a:lnTo>
                  <a:pt x="2243" y="317"/>
                </a:lnTo>
                <a:lnTo>
                  <a:pt x="2236" y="313"/>
                </a:lnTo>
                <a:lnTo>
                  <a:pt x="2222" y="304"/>
                </a:lnTo>
                <a:lnTo>
                  <a:pt x="2222" y="304"/>
                </a:lnTo>
                <a:lnTo>
                  <a:pt x="2218" y="303"/>
                </a:lnTo>
                <a:lnTo>
                  <a:pt x="2213" y="303"/>
                </a:lnTo>
                <a:lnTo>
                  <a:pt x="2201" y="303"/>
                </a:lnTo>
                <a:lnTo>
                  <a:pt x="2190" y="303"/>
                </a:lnTo>
                <a:lnTo>
                  <a:pt x="2185" y="303"/>
                </a:lnTo>
                <a:lnTo>
                  <a:pt x="2183" y="301"/>
                </a:lnTo>
                <a:lnTo>
                  <a:pt x="2183" y="301"/>
                </a:lnTo>
                <a:lnTo>
                  <a:pt x="2181" y="297"/>
                </a:lnTo>
                <a:lnTo>
                  <a:pt x="2181" y="292"/>
                </a:lnTo>
                <a:lnTo>
                  <a:pt x="2183" y="288"/>
                </a:lnTo>
                <a:lnTo>
                  <a:pt x="2181" y="285"/>
                </a:lnTo>
                <a:lnTo>
                  <a:pt x="2181" y="285"/>
                </a:lnTo>
                <a:lnTo>
                  <a:pt x="2179" y="281"/>
                </a:lnTo>
                <a:lnTo>
                  <a:pt x="2179" y="276"/>
                </a:lnTo>
                <a:lnTo>
                  <a:pt x="2183" y="269"/>
                </a:lnTo>
                <a:lnTo>
                  <a:pt x="2186" y="262"/>
                </a:lnTo>
                <a:lnTo>
                  <a:pt x="2186" y="262"/>
                </a:lnTo>
                <a:lnTo>
                  <a:pt x="2188" y="258"/>
                </a:lnTo>
                <a:lnTo>
                  <a:pt x="2188" y="254"/>
                </a:lnTo>
                <a:lnTo>
                  <a:pt x="2186" y="246"/>
                </a:lnTo>
                <a:lnTo>
                  <a:pt x="2183" y="237"/>
                </a:lnTo>
                <a:lnTo>
                  <a:pt x="2179" y="235"/>
                </a:lnTo>
                <a:lnTo>
                  <a:pt x="2176" y="233"/>
                </a:lnTo>
                <a:lnTo>
                  <a:pt x="2176" y="233"/>
                </a:lnTo>
                <a:lnTo>
                  <a:pt x="2170" y="233"/>
                </a:lnTo>
                <a:lnTo>
                  <a:pt x="2169" y="235"/>
                </a:lnTo>
                <a:lnTo>
                  <a:pt x="2169" y="240"/>
                </a:lnTo>
                <a:lnTo>
                  <a:pt x="2170" y="242"/>
                </a:lnTo>
                <a:lnTo>
                  <a:pt x="2170" y="242"/>
                </a:lnTo>
                <a:lnTo>
                  <a:pt x="2170" y="246"/>
                </a:lnTo>
                <a:lnTo>
                  <a:pt x="2170" y="253"/>
                </a:lnTo>
                <a:lnTo>
                  <a:pt x="2169" y="260"/>
                </a:lnTo>
                <a:lnTo>
                  <a:pt x="2163" y="267"/>
                </a:lnTo>
                <a:lnTo>
                  <a:pt x="2163" y="267"/>
                </a:lnTo>
                <a:lnTo>
                  <a:pt x="2162" y="270"/>
                </a:lnTo>
                <a:lnTo>
                  <a:pt x="2156" y="272"/>
                </a:lnTo>
                <a:lnTo>
                  <a:pt x="2147" y="276"/>
                </a:lnTo>
                <a:lnTo>
                  <a:pt x="2140" y="278"/>
                </a:lnTo>
                <a:lnTo>
                  <a:pt x="2137" y="279"/>
                </a:lnTo>
                <a:lnTo>
                  <a:pt x="2137" y="281"/>
                </a:lnTo>
                <a:lnTo>
                  <a:pt x="2137" y="281"/>
                </a:lnTo>
                <a:lnTo>
                  <a:pt x="2133" y="287"/>
                </a:lnTo>
                <a:lnTo>
                  <a:pt x="2130" y="290"/>
                </a:lnTo>
                <a:lnTo>
                  <a:pt x="2126" y="294"/>
                </a:lnTo>
                <a:lnTo>
                  <a:pt x="2126" y="295"/>
                </a:lnTo>
                <a:lnTo>
                  <a:pt x="2126" y="295"/>
                </a:lnTo>
                <a:lnTo>
                  <a:pt x="2126" y="295"/>
                </a:lnTo>
                <a:lnTo>
                  <a:pt x="2140" y="311"/>
                </a:lnTo>
                <a:lnTo>
                  <a:pt x="2149" y="322"/>
                </a:lnTo>
                <a:lnTo>
                  <a:pt x="2153" y="329"/>
                </a:lnTo>
                <a:lnTo>
                  <a:pt x="2153" y="329"/>
                </a:lnTo>
                <a:lnTo>
                  <a:pt x="2153" y="331"/>
                </a:lnTo>
                <a:lnTo>
                  <a:pt x="2153" y="336"/>
                </a:lnTo>
                <a:lnTo>
                  <a:pt x="2146" y="347"/>
                </a:lnTo>
                <a:lnTo>
                  <a:pt x="2140" y="358"/>
                </a:lnTo>
                <a:lnTo>
                  <a:pt x="2138" y="363"/>
                </a:lnTo>
                <a:lnTo>
                  <a:pt x="2140" y="368"/>
                </a:lnTo>
                <a:lnTo>
                  <a:pt x="2140" y="368"/>
                </a:lnTo>
                <a:lnTo>
                  <a:pt x="2140" y="375"/>
                </a:lnTo>
                <a:lnTo>
                  <a:pt x="2140" y="383"/>
                </a:lnTo>
                <a:lnTo>
                  <a:pt x="2138" y="388"/>
                </a:lnTo>
                <a:lnTo>
                  <a:pt x="2140" y="391"/>
                </a:lnTo>
                <a:lnTo>
                  <a:pt x="2140" y="391"/>
                </a:lnTo>
                <a:lnTo>
                  <a:pt x="2144" y="395"/>
                </a:lnTo>
                <a:lnTo>
                  <a:pt x="2149" y="395"/>
                </a:lnTo>
                <a:lnTo>
                  <a:pt x="2154" y="393"/>
                </a:lnTo>
                <a:lnTo>
                  <a:pt x="2158" y="395"/>
                </a:lnTo>
                <a:lnTo>
                  <a:pt x="2158" y="395"/>
                </a:lnTo>
                <a:lnTo>
                  <a:pt x="2163" y="395"/>
                </a:lnTo>
                <a:lnTo>
                  <a:pt x="2169" y="393"/>
                </a:lnTo>
                <a:lnTo>
                  <a:pt x="2186" y="390"/>
                </a:lnTo>
                <a:lnTo>
                  <a:pt x="2186" y="390"/>
                </a:lnTo>
                <a:lnTo>
                  <a:pt x="2192" y="388"/>
                </a:lnTo>
                <a:lnTo>
                  <a:pt x="2197" y="390"/>
                </a:lnTo>
                <a:lnTo>
                  <a:pt x="2210" y="393"/>
                </a:lnTo>
                <a:lnTo>
                  <a:pt x="2231" y="404"/>
                </a:lnTo>
                <a:lnTo>
                  <a:pt x="2231" y="404"/>
                </a:lnTo>
                <a:lnTo>
                  <a:pt x="2236" y="407"/>
                </a:lnTo>
                <a:lnTo>
                  <a:pt x="2236" y="413"/>
                </a:lnTo>
                <a:lnTo>
                  <a:pt x="2238" y="416"/>
                </a:lnTo>
                <a:lnTo>
                  <a:pt x="2240" y="422"/>
                </a:lnTo>
                <a:lnTo>
                  <a:pt x="2240" y="422"/>
                </a:lnTo>
                <a:lnTo>
                  <a:pt x="2240" y="425"/>
                </a:lnTo>
                <a:lnTo>
                  <a:pt x="2240" y="427"/>
                </a:lnTo>
                <a:lnTo>
                  <a:pt x="2236" y="429"/>
                </a:lnTo>
                <a:lnTo>
                  <a:pt x="2231" y="434"/>
                </a:lnTo>
                <a:lnTo>
                  <a:pt x="2229" y="436"/>
                </a:lnTo>
                <a:lnTo>
                  <a:pt x="2229" y="439"/>
                </a:lnTo>
                <a:lnTo>
                  <a:pt x="2229" y="439"/>
                </a:lnTo>
                <a:lnTo>
                  <a:pt x="2229" y="443"/>
                </a:lnTo>
                <a:lnTo>
                  <a:pt x="2233" y="447"/>
                </a:lnTo>
                <a:lnTo>
                  <a:pt x="2242" y="452"/>
                </a:lnTo>
                <a:lnTo>
                  <a:pt x="2250" y="456"/>
                </a:lnTo>
                <a:lnTo>
                  <a:pt x="2256" y="457"/>
                </a:lnTo>
                <a:lnTo>
                  <a:pt x="2256" y="457"/>
                </a:lnTo>
                <a:lnTo>
                  <a:pt x="2256" y="459"/>
                </a:lnTo>
                <a:lnTo>
                  <a:pt x="2254" y="459"/>
                </a:lnTo>
                <a:lnTo>
                  <a:pt x="2247" y="459"/>
                </a:lnTo>
                <a:lnTo>
                  <a:pt x="2229" y="456"/>
                </a:lnTo>
                <a:lnTo>
                  <a:pt x="2229" y="456"/>
                </a:lnTo>
                <a:lnTo>
                  <a:pt x="2226" y="452"/>
                </a:lnTo>
                <a:lnTo>
                  <a:pt x="2222" y="448"/>
                </a:lnTo>
                <a:lnTo>
                  <a:pt x="2218" y="441"/>
                </a:lnTo>
                <a:lnTo>
                  <a:pt x="2218" y="441"/>
                </a:lnTo>
                <a:lnTo>
                  <a:pt x="2218" y="438"/>
                </a:lnTo>
                <a:lnTo>
                  <a:pt x="2220" y="434"/>
                </a:lnTo>
                <a:lnTo>
                  <a:pt x="2224" y="429"/>
                </a:lnTo>
                <a:lnTo>
                  <a:pt x="2226" y="423"/>
                </a:lnTo>
                <a:lnTo>
                  <a:pt x="2226" y="423"/>
                </a:lnTo>
                <a:lnTo>
                  <a:pt x="2224" y="420"/>
                </a:lnTo>
                <a:lnTo>
                  <a:pt x="2220" y="415"/>
                </a:lnTo>
                <a:lnTo>
                  <a:pt x="2213" y="409"/>
                </a:lnTo>
                <a:lnTo>
                  <a:pt x="2213" y="409"/>
                </a:lnTo>
                <a:lnTo>
                  <a:pt x="2206" y="402"/>
                </a:lnTo>
                <a:lnTo>
                  <a:pt x="2202" y="399"/>
                </a:lnTo>
                <a:lnTo>
                  <a:pt x="2199" y="399"/>
                </a:lnTo>
                <a:lnTo>
                  <a:pt x="2199" y="399"/>
                </a:lnTo>
                <a:lnTo>
                  <a:pt x="2181" y="402"/>
                </a:lnTo>
                <a:lnTo>
                  <a:pt x="2170" y="404"/>
                </a:lnTo>
                <a:lnTo>
                  <a:pt x="2162" y="409"/>
                </a:lnTo>
                <a:lnTo>
                  <a:pt x="2162" y="409"/>
                </a:lnTo>
                <a:lnTo>
                  <a:pt x="2160" y="411"/>
                </a:lnTo>
                <a:lnTo>
                  <a:pt x="2160" y="415"/>
                </a:lnTo>
                <a:lnTo>
                  <a:pt x="2160" y="423"/>
                </a:lnTo>
                <a:lnTo>
                  <a:pt x="2167" y="441"/>
                </a:lnTo>
                <a:lnTo>
                  <a:pt x="2167" y="441"/>
                </a:lnTo>
                <a:lnTo>
                  <a:pt x="2167" y="445"/>
                </a:lnTo>
                <a:lnTo>
                  <a:pt x="2165" y="448"/>
                </a:lnTo>
                <a:lnTo>
                  <a:pt x="2158" y="456"/>
                </a:lnTo>
                <a:lnTo>
                  <a:pt x="2151" y="463"/>
                </a:lnTo>
                <a:lnTo>
                  <a:pt x="2149" y="466"/>
                </a:lnTo>
                <a:lnTo>
                  <a:pt x="2147" y="470"/>
                </a:lnTo>
                <a:lnTo>
                  <a:pt x="2147" y="470"/>
                </a:lnTo>
                <a:lnTo>
                  <a:pt x="2147" y="473"/>
                </a:lnTo>
                <a:lnTo>
                  <a:pt x="2142" y="477"/>
                </a:lnTo>
                <a:lnTo>
                  <a:pt x="2130" y="484"/>
                </a:lnTo>
                <a:lnTo>
                  <a:pt x="2130" y="484"/>
                </a:lnTo>
                <a:lnTo>
                  <a:pt x="2115" y="493"/>
                </a:lnTo>
                <a:lnTo>
                  <a:pt x="2110" y="498"/>
                </a:lnTo>
                <a:lnTo>
                  <a:pt x="2108" y="500"/>
                </a:lnTo>
                <a:lnTo>
                  <a:pt x="2108" y="504"/>
                </a:lnTo>
                <a:lnTo>
                  <a:pt x="2108" y="504"/>
                </a:lnTo>
                <a:lnTo>
                  <a:pt x="2108" y="505"/>
                </a:lnTo>
                <a:lnTo>
                  <a:pt x="2106" y="507"/>
                </a:lnTo>
                <a:lnTo>
                  <a:pt x="2101" y="509"/>
                </a:lnTo>
                <a:lnTo>
                  <a:pt x="2094" y="507"/>
                </a:lnTo>
                <a:lnTo>
                  <a:pt x="2087" y="504"/>
                </a:lnTo>
                <a:lnTo>
                  <a:pt x="2087" y="504"/>
                </a:lnTo>
                <a:lnTo>
                  <a:pt x="2081" y="502"/>
                </a:lnTo>
                <a:lnTo>
                  <a:pt x="2074" y="504"/>
                </a:lnTo>
                <a:lnTo>
                  <a:pt x="2067" y="505"/>
                </a:lnTo>
                <a:lnTo>
                  <a:pt x="2060" y="505"/>
                </a:lnTo>
                <a:lnTo>
                  <a:pt x="2060" y="505"/>
                </a:lnTo>
                <a:lnTo>
                  <a:pt x="2053" y="504"/>
                </a:lnTo>
                <a:lnTo>
                  <a:pt x="2049" y="502"/>
                </a:lnTo>
                <a:lnTo>
                  <a:pt x="2046" y="500"/>
                </a:lnTo>
                <a:lnTo>
                  <a:pt x="2041" y="500"/>
                </a:lnTo>
                <a:lnTo>
                  <a:pt x="2041" y="500"/>
                </a:lnTo>
                <a:lnTo>
                  <a:pt x="2035" y="500"/>
                </a:lnTo>
                <a:lnTo>
                  <a:pt x="2032" y="498"/>
                </a:lnTo>
                <a:lnTo>
                  <a:pt x="2030" y="495"/>
                </a:lnTo>
                <a:lnTo>
                  <a:pt x="2030" y="489"/>
                </a:lnTo>
                <a:lnTo>
                  <a:pt x="2030" y="489"/>
                </a:lnTo>
                <a:lnTo>
                  <a:pt x="2033" y="488"/>
                </a:lnTo>
                <a:lnTo>
                  <a:pt x="2037" y="488"/>
                </a:lnTo>
                <a:lnTo>
                  <a:pt x="2041" y="489"/>
                </a:lnTo>
                <a:lnTo>
                  <a:pt x="2042" y="493"/>
                </a:lnTo>
                <a:lnTo>
                  <a:pt x="2042" y="493"/>
                </a:lnTo>
                <a:lnTo>
                  <a:pt x="2044" y="495"/>
                </a:lnTo>
                <a:lnTo>
                  <a:pt x="2046" y="495"/>
                </a:lnTo>
                <a:lnTo>
                  <a:pt x="2057" y="491"/>
                </a:lnTo>
                <a:lnTo>
                  <a:pt x="2057" y="491"/>
                </a:lnTo>
                <a:lnTo>
                  <a:pt x="2060" y="491"/>
                </a:lnTo>
                <a:lnTo>
                  <a:pt x="2062" y="493"/>
                </a:lnTo>
                <a:lnTo>
                  <a:pt x="2064" y="495"/>
                </a:lnTo>
                <a:lnTo>
                  <a:pt x="2069" y="496"/>
                </a:lnTo>
                <a:lnTo>
                  <a:pt x="2069" y="496"/>
                </a:lnTo>
                <a:lnTo>
                  <a:pt x="2074" y="496"/>
                </a:lnTo>
                <a:lnTo>
                  <a:pt x="2076" y="495"/>
                </a:lnTo>
                <a:lnTo>
                  <a:pt x="2078" y="493"/>
                </a:lnTo>
                <a:lnTo>
                  <a:pt x="2081" y="493"/>
                </a:lnTo>
                <a:lnTo>
                  <a:pt x="2081" y="493"/>
                </a:lnTo>
                <a:lnTo>
                  <a:pt x="2087" y="493"/>
                </a:lnTo>
                <a:lnTo>
                  <a:pt x="2089" y="491"/>
                </a:lnTo>
                <a:lnTo>
                  <a:pt x="2089" y="489"/>
                </a:lnTo>
                <a:lnTo>
                  <a:pt x="2087" y="488"/>
                </a:lnTo>
                <a:lnTo>
                  <a:pt x="2087" y="488"/>
                </a:lnTo>
                <a:lnTo>
                  <a:pt x="2087" y="484"/>
                </a:lnTo>
                <a:lnTo>
                  <a:pt x="2090" y="482"/>
                </a:lnTo>
                <a:lnTo>
                  <a:pt x="2097" y="479"/>
                </a:lnTo>
                <a:lnTo>
                  <a:pt x="2097" y="479"/>
                </a:lnTo>
                <a:lnTo>
                  <a:pt x="2101" y="475"/>
                </a:lnTo>
                <a:lnTo>
                  <a:pt x="2101" y="472"/>
                </a:lnTo>
                <a:lnTo>
                  <a:pt x="2103" y="468"/>
                </a:lnTo>
                <a:lnTo>
                  <a:pt x="2105" y="466"/>
                </a:lnTo>
                <a:lnTo>
                  <a:pt x="2105" y="466"/>
                </a:lnTo>
                <a:lnTo>
                  <a:pt x="2106" y="463"/>
                </a:lnTo>
                <a:lnTo>
                  <a:pt x="2108" y="461"/>
                </a:lnTo>
                <a:lnTo>
                  <a:pt x="2108" y="459"/>
                </a:lnTo>
                <a:lnTo>
                  <a:pt x="2112" y="457"/>
                </a:lnTo>
                <a:lnTo>
                  <a:pt x="2112" y="457"/>
                </a:lnTo>
                <a:lnTo>
                  <a:pt x="2114" y="457"/>
                </a:lnTo>
                <a:lnTo>
                  <a:pt x="2117" y="454"/>
                </a:lnTo>
                <a:lnTo>
                  <a:pt x="2119" y="452"/>
                </a:lnTo>
                <a:lnTo>
                  <a:pt x="2122" y="450"/>
                </a:lnTo>
                <a:lnTo>
                  <a:pt x="2122" y="450"/>
                </a:lnTo>
                <a:lnTo>
                  <a:pt x="2126" y="448"/>
                </a:lnTo>
                <a:lnTo>
                  <a:pt x="2128" y="447"/>
                </a:lnTo>
                <a:lnTo>
                  <a:pt x="2128" y="443"/>
                </a:lnTo>
                <a:lnTo>
                  <a:pt x="2126" y="439"/>
                </a:lnTo>
                <a:lnTo>
                  <a:pt x="2126" y="439"/>
                </a:lnTo>
                <a:lnTo>
                  <a:pt x="2126" y="436"/>
                </a:lnTo>
                <a:lnTo>
                  <a:pt x="2128" y="431"/>
                </a:lnTo>
                <a:lnTo>
                  <a:pt x="2130" y="425"/>
                </a:lnTo>
                <a:lnTo>
                  <a:pt x="2133" y="423"/>
                </a:lnTo>
                <a:lnTo>
                  <a:pt x="2133" y="423"/>
                </a:lnTo>
                <a:lnTo>
                  <a:pt x="2135" y="422"/>
                </a:lnTo>
                <a:lnTo>
                  <a:pt x="2137" y="420"/>
                </a:lnTo>
                <a:lnTo>
                  <a:pt x="2137" y="418"/>
                </a:lnTo>
                <a:lnTo>
                  <a:pt x="2133" y="415"/>
                </a:lnTo>
                <a:lnTo>
                  <a:pt x="2133" y="415"/>
                </a:lnTo>
                <a:lnTo>
                  <a:pt x="2122" y="406"/>
                </a:lnTo>
                <a:lnTo>
                  <a:pt x="2117" y="400"/>
                </a:lnTo>
                <a:lnTo>
                  <a:pt x="2115" y="397"/>
                </a:lnTo>
                <a:lnTo>
                  <a:pt x="2115" y="395"/>
                </a:lnTo>
                <a:lnTo>
                  <a:pt x="2115" y="395"/>
                </a:lnTo>
                <a:lnTo>
                  <a:pt x="2115" y="390"/>
                </a:lnTo>
                <a:lnTo>
                  <a:pt x="2115" y="383"/>
                </a:lnTo>
                <a:lnTo>
                  <a:pt x="2114" y="375"/>
                </a:lnTo>
                <a:lnTo>
                  <a:pt x="2115" y="370"/>
                </a:lnTo>
                <a:lnTo>
                  <a:pt x="2115" y="370"/>
                </a:lnTo>
                <a:lnTo>
                  <a:pt x="2115" y="367"/>
                </a:lnTo>
                <a:lnTo>
                  <a:pt x="2115" y="359"/>
                </a:lnTo>
                <a:lnTo>
                  <a:pt x="2114" y="349"/>
                </a:lnTo>
                <a:lnTo>
                  <a:pt x="2114" y="349"/>
                </a:lnTo>
                <a:lnTo>
                  <a:pt x="2115" y="343"/>
                </a:lnTo>
                <a:lnTo>
                  <a:pt x="2115" y="338"/>
                </a:lnTo>
                <a:lnTo>
                  <a:pt x="2121" y="324"/>
                </a:lnTo>
                <a:lnTo>
                  <a:pt x="2121" y="324"/>
                </a:lnTo>
                <a:lnTo>
                  <a:pt x="2121" y="320"/>
                </a:lnTo>
                <a:lnTo>
                  <a:pt x="2119" y="315"/>
                </a:lnTo>
                <a:lnTo>
                  <a:pt x="2114" y="308"/>
                </a:lnTo>
                <a:lnTo>
                  <a:pt x="2106" y="301"/>
                </a:lnTo>
                <a:lnTo>
                  <a:pt x="2101" y="297"/>
                </a:lnTo>
                <a:lnTo>
                  <a:pt x="2101" y="297"/>
                </a:lnTo>
                <a:lnTo>
                  <a:pt x="2097" y="294"/>
                </a:lnTo>
                <a:lnTo>
                  <a:pt x="2099" y="290"/>
                </a:lnTo>
                <a:lnTo>
                  <a:pt x="2103" y="285"/>
                </a:lnTo>
                <a:lnTo>
                  <a:pt x="2108" y="279"/>
                </a:lnTo>
                <a:lnTo>
                  <a:pt x="2108" y="279"/>
                </a:lnTo>
                <a:lnTo>
                  <a:pt x="2112" y="276"/>
                </a:lnTo>
                <a:lnTo>
                  <a:pt x="2115" y="270"/>
                </a:lnTo>
                <a:lnTo>
                  <a:pt x="2117" y="258"/>
                </a:lnTo>
                <a:lnTo>
                  <a:pt x="2119" y="247"/>
                </a:lnTo>
                <a:lnTo>
                  <a:pt x="2119" y="240"/>
                </a:lnTo>
                <a:lnTo>
                  <a:pt x="2119" y="240"/>
                </a:lnTo>
                <a:lnTo>
                  <a:pt x="2117" y="238"/>
                </a:lnTo>
                <a:lnTo>
                  <a:pt x="2115" y="235"/>
                </a:lnTo>
                <a:lnTo>
                  <a:pt x="2106" y="233"/>
                </a:lnTo>
                <a:lnTo>
                  <a:pt x="2097" y="231"/>
                </a:lnTo>
                <a:lnTo>
                  <a:pt x="2090" y="230"/>
                </a:lnTo>
                <a:lnTo>
                  <a:pt x="2090" y="230"/>
                </a:lnTo>
                <a:lnTo>
                  <a:pt x="2067" y="230"/>
                </a:lnTo>
                <a:lnTo>
                  <a:pt x="2044" y="228"/>
                </a:lnTo>
                <a:lnTo>
                  <a:pt x="2044" y="228"/>
                </a:lnTo>
                <a:lnTo>
                  <a:pt x="2041" y="228"/>
                </a:lnTo>
                <a:lnTo>
                  <a:pt x="2037" y="231"/>
                </a:lnTo>
                <a:lnTo>
                  <a:pt x="2032" y="240"/>
                </a:lnTo>
                <a:lnTo>
                  <a:pt x="2032" y="240"/>
                </a:lnTo>
                <a:lnTo>
                  <a:pt x="2025" y="254"/>
                </a:lnTo>
                <a:lnTo>
                  <a:pt x="2019" y="263"/>
                </a:lnTo>
                <a:lnTo>
                  <a:pt x="2016" y="274"/>
                </a:lnTo>
                <a:lnTo>
                  <a:pt x="2016" y="274"/>
                </a:lnTo>
                <a:lnTo>
                  <a:pt x="2014" y="279"/>
                </a:lnTo>
                <a:lnTo>
                  <a:pt x="2010" y="285"/>
                </a:lnTo>
                <a:lnTo>
                  <a:pt x="2001" y="290"/>
                </a:lnTo>
                <a:lnTo>
                  <a:pt x="1993" y="295"/>
                </a:lnTo>
                <a:lnTo>
                  <a:pt x="1985" y="299"/>
                </a:lnTo>
                <a:lnTo>
                  <a:pt x="1985" y="299"/>
                </a:lnTo>
                <a:lnTo>
                  <a:pt x="1980" y="303"/>
                </a:lnTo>
                <a:lnTo>
                  <a:pt x="1975" y="308"/>
                </a:lnTo>
                <a:lnTo>
                  <a:pt x="1973" y="313"/>
                </a:lnTo>
                <a:lnTo>
                  <a:pt x="1975" y="319"/>
                </a:lnTo>
                <a:lnTo>
                  <a:pt x="1975" y="319"/>
                </a:lnTo>
                <a:lnTo>
                  <a:pt x="1978" y="322"/>
                </a:lnTo>
                <a:lnTo>
                  <a:pt x="1982" y="322"/>
                </a:lnTo>
                <a:lnTo>
                  <a:pt x="1985" y="322"/>
                </a:lnTo>
                <a:lnTo>
                  <a:pt x="1989" y="322"/>
                </a:lnTo>
                <a:lnTo>
                  <a:pt x="1989" y="322"/>
                </a:lnTo>
                <a:lnTo>
                  <a:pt x="1989" y="326"/>
                </a:lnTo>
                <a:lnTo>
                  <a:pt x="1989" y="331"/>
                </a:lnTo>
                <a:lnTo>
                  <a:pt x="1987" y="336"/>
                </a:lnTo>
                <a:lnTo>
                  <a:pt x="1985" y="340"/>
                </a:lnTo>
                <a:lnTo>
                  <a:pt x="1985" y="340"/>
                </a:lnTo>
                <a:lnTo>
                  <a:pt x="1985" y="343"/>
                </a:lnTo>
                <a:lnTo>
                  <a:pt x="1985" y="345"/>
                </a:lnTo>
                <a:lnTo>
                  <a:pt x="1987" y="349"/>
                </a:lnTo>
                <a:lnTo>
                  <a:pt x="1984" y="352"/>
                </a:lnTo>
                <a:lnTo>
                  <a:pt x="1984" y="352"/>
                </a:lnTo>
                <a:lnTo>
                  <a:pt x="1980" y="356"/>
                </a:lnTo>
                <a:lnTo>
                  <a:pt x="1977" y="359"/>
                </a:lnTo>
                <a:lnTo>
                  <a:pt x="1975" y="365"/>
                </a:lnTo>
                <a:lnTo>
                  <a:pt x="1977" y="368"/>
                </a:lnTo>
                <a:lnTo>
                  <a:pt x="1977" y="368"/>
                </a:lnTo>
                <a:lnTo>
                  <a:pt x="1980" y="370"/>
                </a:lnTo>
                <a:lnTo>
                  <a:pt x="1989" y="374"/>
                </a:lnTo>
                <a:lnTo>
                  <a:pt x="1996" y="375"/>
                </a:lnTo>
                <a:lnTo>
                  <a:pt x="2003" y="379"/>
                </a:lnTo>
                <a:lnTo>
                  <a:pt x="2003" y="379"/>
                </a:lnTo>
                <a:lnTo>
                  <a:pt x="2009" y="383"/>
                </a:lnTo>
                <a:lnTo>
                  <a:pt x="2010" y="386"/>
                </a:lnTo>
                <a:lnTo>
                  <a:pt x="2010" y="391"/>
                </a:lnTo>
                <a:lnTo>
                  <a:pt x="2014" y="397"/>
                </a:lnTo>
                <a:lnTo>
                  <a:pt x="2014" y="397"/>
                </a:lnTo>
                <a:lnTo>
                  <a:pt x="2017" y="400"/>
                </a:lnTo>
                <a:lnTo>
                  <a:pt x="2023" y="402"/>
                </a:lnTo>
                <a:lnTo>
                  <a:pt x="2026" y="402"/>
                </a:lnTo>
                <a:lnTo>
                  <a:pt x="2028" y="404"/>
                </a:lnTo>
                <a:lnTo>
                  <a:pt x="2028" y="404"/>
                </a:lnTo>
                <a:lnTo>
                  <a:pt x="2028" y="407"/>
                </a:lnTo>
                <a:lnTo>
                  <a:pt x="2028" y="409"/>
                </a:lnTo>
                <a:lnTo>
                  <a:pt x="2023" y="418"/>
                </a:lnTo>
                <a:lnTo>
                  <a:pt x="2017" y="425"/>
                </a:lnTo>
                <a:lnTo>
                  <a:pt x="2014" y="427"/>
                </a:lnTo>
                <a:lnTo>
                  <a:pt x="2014" y="427"/>
                </a:lnTo>
                <a:lnTo>
                  <a:pt x="2009" y="425"/>
                </a:lnTo>
                <a:lnTo>
                  <a:pt x="2000" y="418"/>
                </a:lnTo>
                <a:lnTo>
                  <a:pt x="1985" y="406"/>
                </a:lnTo>
                <a:lnTo>
                  <a:pt x="1985" y="406"/>
                </a:lnTo>
                <a:lnTo>
                  <a:pt x="1978" y="402"/>
                </a:lnTo>
                <a:lnTo>
                  <a:pt x="1968" y="397"/>
                </a:lnTo>
                <a:lnTo>
                  <a:pt x="1948" y="390"/>
                </a:lnTo>
                <a:lnTo>
                  <a:pt x="1948" y="390"/>
                </a:lnTo>
                <a:lnTo>
                  <a:pt x="1939" y="386"/>
                </a:lnTo>
                <a:lnTo>
                  <a:pt x="1932" y="383"/>
                </a:lnTo>
                <a:lnTo>
                  <a:pt x="1925" y="381"/>
                </a:lnTo>
                <a:lnTo>
                  <a:pt x="1916" y="375"/>
                </a:lnTo>
                <a:lnTo>
                  <a:pt x="1916" y="375"/>
                </a:lnTo>
                <a:lnTo>
                  <a:pt x="1907" y="370"/>
                </a:lnTo>
                <a:lnTo>
                  <a:pt x="1898" y="367"/>
                </a:lnTo>
                <a:lnTo>
                  <a:pt x="1888" y="365"/>
                </a:lnTo>
                <a:lnTo>
                  <a:pt x="1873" y="365"/>
                </a:lnTo>
                <a:lnTo>
                  <a:pt x="1873" y="365"/>
                </a:lnTo>
                <a:lnTo>
                  <a:pt x="1857" y="365"/>
                </a:lnTo>
                <a:lnTo>
                  <a:pt x="1847" y="363"/>
                </a:lnTo>
                <a:lnTo>
                  <a:pt x="1836" y="361"/>
                </a:lnTo>
                <a:lnTo>
                  <a:pt x="1831" y="361"/>
                </a:lnTo>
                <a:lnTo>
                  <a:pt x="1831" y="361"/>
                </a:lnTo>
                <a:lnTo>
                  <a:pt x="1825" y="359"/>
                </a:lnTo>
                <a:lnTo>
                  <a:pt x="1824" y="358"/>
                </a:lnTo>
                <a:lnTo>
                  <a:pt x="1820" y="352"/>
                </a:lnTo>
                <a:lnTo>
                  <a:pt x="1813" y="349"/>
                </a:lnTo>
                <a:lnTo>
                  <a:pt x="1813" y="349"/>
                </a:lnTo>
                <a:lnTo>
                  <a:pt x="1797" y="340"/>
                </a:lnTo>
                <a:lnTo>
                  <a:pt x="1790" y="338"/>
                </a:lnTo>
                <a:lnTo>
                  <a:pt x="1784" y="338"/>
                </a:lnTo>
                <a:lnTo>
                  <a:pt x="1784" y="338"/>
                </a:lnTo>
                <a:lnTo>
                  <a:pt x="1783" y="340"/>
                </a:lnTo>
                <a:lnTo>
                  <a:pt x="1781" y="343"/>
                </a:lnTo>
                <a:lnTo>
                  <a:pt x="1781" y="349"/>
                </a:lnTo>
                <a:lnTo>
                  <a:pt x="1784" y="354"/>
                </a:lnTo>
                <a:lnTo>
                  <a:pt x="1788" y="358"/>
                </a:lnTo>
                <a:lnTo>
                  <a:pt x="1792" y="358"/>
                </a:lnTo>
                <a:lnTo>
                  <a:pt x="1792" y="358"/>
                </a:lnTo>
                <a:lnTo>
                  <a:pt x="1797" y="359"/>
                </a:lnTo>
                <a:lnTo>
                  <a:pt x="1799" y="363"/>
                </a:lnTo>
                <a:lnTo>
                  <a:pt x="1802" y="365"/>
                </a:lnTo>
                <a:lnTo>
                  <a:pt x="1808" y="365"/>
                </a:lnTo>
                <a:lnTo>
                  <a:pt x="1808" y="365"/>
                </a:lnTo>
                <a:lnTo>
                  <a:pt x="1816" y="365"/>
                </a:lnTo>
                <a:lnTo>
                  <a:pt x="1820" y="367"/>
                </a:lnTo>
                <a:lnTo>
                  <a:pt x="1822" y="370"/>
                </a:lnTo>
                <a:lnTo>
                  <a:pt x="1824" y="375"/>
                </a:lnTo>
                <a:lnTo>
                  <a:pt x="1824" y="375"/>
                </a:lnTo>
                <a:lnTo>
                  <a:pt x="1824" y="381"/>
                </a:lnTo>
                <a:lnTo>
                  <a:pt x="1827" y="386"/>
                </a:lnTo>
                <a:lnTo>
                  <a:pt x="1834" y="395"/>
                </a:lnTo>
                <a:lnTo>
                  <a:pt x="1834" y="395"/>
                </a:lnTo>
                <a:lnTo>
                  <a:pt x="1836" y="399"/>
                </a:lnTo>
                <a:lnTo>
                  <a:pt x="1836" y="404"/>
                </a:lnTo>
                <a:lnTo>
                  <a:pt x="1832" y="407"/>
                </a:lnTo>
                <a:lnTo>
                  <a:pt x="1827" y="407"/>
                </a:lnTo>
                <a:lnTo>
                  <a:pt x="1827" y="407"/>
                </a:lnTo>
                <a:lnTo>
                  <a:pt x="1820" y="407"/>
                </a:lnTo>
                <a:lnTo>
                  <a:pt x="1813" y="409"/>
                </a:lnTo>
                <a:lnTo>
                  <a:pt x="1809" y="413"/>
                </a:lnTo>
                <a:lnTo>
                  <a:pt x="1809" y="415"/>
                </a:lnTo>
                <a:lnTo>
                  <a:pt x="1811" y="416"/>
                </a:lnTo>
                <a:lnTo>
                  <a:pt x="1811" y="416"/>
                </a:lnTo>
                <a:lnTo>
                  <a:pt x="1811" y="420"/>
                </a:lnTo>
                <a:lnTo>
                  <a:pt x="1809" y="422"/>
                </a:lnTo>
                <a:lnTo>
                  <a:pt x="1806" y="422"/>
                </a:lnTo>
                <a:lnTo>
                  <a:pt x="1799" y="420"/>
                </a:lnTo>
                <a:lnTo>
                  <a:pt x="1799" y="420"/>
                </a:lnTo>
                <a:lnTo>
                  <a:pt x="1793" y="418"/>
                </a:lnTo>
                <a:lnTo>
                  <a:pt x="1793" y="415"/>
                </a:lnTo>
                <a:lnTo>
                  <a:pt x="1795" y="411"/>
                </a:lnTo>
                <a:lnTo>
                  <a:pt x="1799" y="407"/>
                </a:lnTo>
                <a:lnTo>
                  <a:pt x="1799" y="407"/>
                </a:lnTo>
                <a:lnTo>
                  <a:pt x="1799" y="406"/>
                </a:lnTo>
                <a:lnTo>
                  <a:pt x="1799" y="404"/>
                </a:lnTo>
                <a:lnTo>
                  <a:pt x="1795" y="400"/>
                </a:lnTo>
                <a:lnTo>
                  <a:pt x="1784" y="397"/>
                </a:lnTo>
                <a:lnTo>
                  <a:pt x="1784" y="397"/>
                </a:lnTo>
                <a:lnTo>
                  <a:pt x="1781" y="397"/>
                </a:lnTo>
                <a:lnTo>
                  <a:pt x="1777" y="399"/>
                </a:lnTo>
                <a:lnTo>
                  <a:pt x="1767" y="404"/>
                </a:lnTo>
                <a:lnTo>
                  <a:pt x="1749" y="415"/>
                </a:lnTo>
                <a:lnTo>
                  <a:pt x="1749" y="415"/>
                </a:lnTo>
                <a:lnTo>
                  <a:pt x="1742" y="415"/>
                </a:lnTo>
                <a:lnTo>
                  <a:pt x="1733" y="413"/>
                </a:lnTo>
                <a:lnTo>
                  <a:pt x="1720" y="413"/>
                </a:lnTo>
                <a:lnTo>
                  <a:pt x="1708" y="415"/>
                </a:lnTo>
                <a:lnTo>
                  <a:pt x="1708" y="415"/>
                </a:lnTo>
                <a:lnTo>
                  <a:pt x="1703" y="416"/>
                </a:lnTo>
                <a:lnTo>
                  <a:pt x="1699" y="418"/>
                </a:lnTo>
                <a:lnTo>
                  <a:pt x="1694" y="423"/>
                </a:lnTo>
                <a:lnTo>
                  <a:pt x="1690" y="429"/>
                </a:lnTo>
                <a:lnTo>
                  <a:pt x="1688" y="431"/>
                </a:lnTo>
                <a:lnTo>
                  <a:pt x="1687" y="431"/>
                </a:lnTo>
                <a:lnTo>
                  <a:pt x="1687" y="431"/>
                </a:lnTo>
                <a:lnTo>
                  <a:pt x="1671" y="431"/>
                </a:lnTo>
                <a:lnTo>
                  <a:pt x="1662" y="429"/>
                </a:lnTo>
                <a:lnTo>
                  <a:pt x="1655" y="427"/>
                </a:lnTo>
                <a:lnTo>
                  <a:pt x="1655" y="427"/>
                </a:lnTo>
                <a:lnTo>
                  <a:pt x="1653" y="425"/>
                </a:lnTo>
                <a:lnTo>
                  <a:pt x="1653" y="423"/>
                </a:lnTo>
                <a:lnTo>
                  <a:pt x="1656" y="422"/>
                </a:lnTo>
                <a:lnTo>
                  <a:pt x="1662" y="422"/>
                </a:lnTo>
                <a:lnTo>
                  <a:pt x="1662" y="422"/>
                </a:lnTo>
                <a:lnTo>
                  <a:pt x="1665" y="422"/>
                </a:lnTo>
                <a:lnTo>
                  <a:pt x="1669" y="420"/>
                </a:lnTo>
                <a:lnTo>
                  <a:pt x="1669" y="418"/>
                </a:lnTo>
                <a:lnTo>
                  <a:pt x="1667" y="415"/>
                </a:lnTo>
                <a:lnTo>
                  <a:pt x="1667" y="415"/>
                </a:lnTo>
                <a:lnTo>
                  <a:pt x="1665" y="413"/>
                </a:lnTo>
                <a:lnTo>
                  <a:pt x="1665" y="411"/>
                </a:lnTo>
                <a:lnTo>
                  <a:pt x="1669" y="406"/>
                </a:lnTo>
                <a:lnTo>
                  <a:pt x="1671" y="402"/>
                </a:lnTo>
                <a:lnTo>
                  <a:pt x="1672" y="399"/>
                </a:lnTo>
                <a:lnTo>
                  <a:pt x="1672" y="399"/>
                </a:lnTo>
                <a:lnTo>
                  <a:pt x="1671" y="399"/>
                </a:lnTo>
                <a:lnTo>
                  <a:pt x="1667" y="399"/>
                </a:lnTo>
                <a:lnTo>
                  <a:pt x="1658" y="400"/>
                </a:lnTo>
                <a:lnTo>
                  <a:pt x="1647" y="404"/>
                </a:lnTo>
                <a:lnTo>
                  <a:pt x="1640" y="407"/>
                </a:lnTo>
                <a:lnTo>
                  <a:pt x="1640" y="407"/>
                </a:lnTo>
                <a:lnTo>
                  <a:pt x="1639" y="411"/>
                </a:lnTo>
                <a:lnTo>
                  <a:pt x="1639" y="415"/>
                </a:lnTo>
                <a:lnTo>
                  <a:pt x="1637" y="418"/>
                </a:lnTo>
                <a:lnTo>
                  <a:pt x="1635" y="422"/>
                </a:lnTo>
                <a:lnTo>
                  <a:pt x="1635" y="422"/>
                </a:lnTo>
                <a:lnTo>
                  <a:pt x="1633" y="422"/>
                </a:lnTo>
                <a:lnTo>
                  <a:pt x="1631" y="420"/>
                </a:lnTo>
                <a:lnTo>
                  <a:pt x="1628" y="416"/>
                </a:lnTo>
                <a:lnTo>
                  <a:pt x="1624" y="415"/>
                </a:lnTo>
                <a:lnTo>
                  <a:pt x="1624" y="415"/>
                </a:lnTo>
                <a:lnTo>
                  <a:pt x="1615" y="415"/>
                </a:lnTo>
                <a:lnTo>
                  <a:pt x="1599" y="418"/>
                </a:lnTo>
                <a:lnTo>
                  <a:pt x="1582" y="425"/>
                </a:lnTo>
                <a:lnTo>
                  <a:pt x="1576" y="427"/>
                </a:lnTo>
                <a:lnTo>
                  <a:pt x="1571" y="431"/>
                </a:lnTo>
                <a:lnTo>
                  <a:pt x="1571" y="431"/>
                </a:lnTo>
                <a:lnTo>
                  <a:pt x="1564" y="436"/>
                </a:lnTo>
                <a:lnTo>
                  <a:pt x="1557" y="439"/>
                </a:lnTo>
                <a:lnTo>
                  <a:pt x="1551" y="441"/>
                </a:lnTo>
                <a:lnTo>
                  <a:pt x="1550" y="443"/>
                </a:lnTo>
                <a:lnTo>
                  <a:pt x="1550" y="445"/>
                </a:lnTo>
                <a:lnTo>
                  <a:pt x="1550" y="445"/>
                </a:lnTo>
                <a:lnTo>
                  <a:pt x="1548" y="447"/>
                </a:lnTo>
                <a:lnTo>
                  <a:pt x="1546" y="448"/>
                </a:lnTo>
                <a:lnTo>
                  <a:pt x="1539" y="448"/>
                </a:lnTo>
                <a:lnTo>
                  <a:pt x="1530" y="450"/>
                </a:lnTo>
                <a:lnTo>
                  <a:pt x="1523" y="452"/>
                </a:lnTo>
                <a:lnTo>
                  <a:pt x="1523" y="452"/>
                </a:lnTo>
                <a:lnTo>
                  <a:pt x="1521" y="454"/>
                </a:lnTo>
                <a:lnTo>
                  <a:pt x="1519" y="457"/>
                </a:lnTo>
                <a:lnTo>
                  <a:pt x="1519" y="464"/>
                </a:lnTo>
                <a:lnTo>
                  <a:pt x="1519" y="472"/>
                </a:lnTo>
                <a:lnTo>
                  <a:pt x="1518" y="477"/>
                </a:lnTo>
                <a:lnTo>
                  <a:pt x="1518" y="477"/>
                </a:lnTo>
                <a:lnTo>
                  <a:pt x="1516" y="480"/>
                </a:lnTo>
                <a:lnTo>
                  <a:pt x="1512" y="480"/>
                </a:lnTo>
                <a:lnTo>
                  <a:pt x="1500" y="482"/>
                </a:lnTo>
                <a:lnTo>
                  <a:pt x="1478" y="482"/>
                </a:lnTo>
                <a:lnTo>
                  <a:pt x="1478" y="482"/>
                </a:lnTo>
                <a:lnTo>
                  <a:pt x="1475" y="482"/>
                </a:lnTo>
                <a:lnTo>
                  <a:pt x="1473" y="480"/>
                </a:lnTo>
                <a:lnTo>
                  <a:pt x="1468" y="475"/>
                </a:lnTo>
                <a:lnTo>
                  <a:pt x="1464" y="468"/>
                </a:lnTo>
                <a:lnTo>
                  <a:pt x="1462" y="466"/>
                </a:lnTo>
                <a:lnTo>
                  <a:pt x="1459" y="464"/>
                </a:lnTo>
                <a:lnTo>
                  <a:pt x="1459" y="464"/>
                </a:lnTo>
                <a:lnTo>
                  <a:pt x="1457" y="464"/>
                </a:lnTo>
                <a:lnTo>
                  <a:pt x="1455" y="463"/>
                </a:lnTo>
                <a:lnTo>
                  <a:pt x="1455" y="459"/>
                </a:lnTo>
                <a:lnTo>
                  <a:pt x="1459" y="450"/>
                </a:lnTo>
                <a:lnTo>
                  <a:pt x="1459" y="450"/>
                </a:lnTo>
                <a:lnTo>
                  <a:pt x="1461" y="448"/>
                </a:lnTo>
                <a:lnTo>
                  <a:pt x="1464" y="447"/>
                </a:lnTo>
                <a:lnTo>
                  <a:pt x="1469" y="447"/>
                </a:lnTo>
                <a:lnTo>
                  <a:pt x="1475" y="443"/>
                </a:lnTo>
                <a:lnTo>
                  <a:pt x="1475" y="443"/>
                </a:lnTo>
                <a:lnTo>
                  <a:pt x="1482" y="441"/>
                </a:lnTo>
                <a:lnTo>
                  <a:pt x="1487" y="443"/>
                </a:lnTo>
                <a:lnTo>
                  <a:pt x="1493" y="443"/>
                </a:lnTo>
                <a:lnTo>
                  <a:pt x="1496" y="443"/>
                </a:lnTo>
                <a:lnTo>
                  <a:pt x="1496" y="443"/>
                </a:lnTo>
                <a:lnTo>
                  <a:pt x="1496" y="441"/>
                </a:lnTo>
                <a:lnTo>
                  <a:pt x="1494" y="439"/>
                </a:lnTo>
                <a:lnTo>
                  <a:pt x="1491" y="432"/>
                </a:lnTo>
                <a:lnTo>
                  <a:pt x="1484" y="427"/>
                </a:lnTo>
                <a:lnTo>
                  <a:pt x="1482" y="420"/>
                </a:lnTo>
                <a:lnTo>
                  <a:pt x="1482" y="420"/>
                </a:lnTo>
                <a:lnTo>
                  <a:pt x="1480" y="416"/>
                </a:lnTo>
                <a:lnTo>
                  <a:pt x="1478" y="415"/>
                </a:lnTo>
                <a:lnTo>
                  <a:pt x="1469" y="411"/>
                </a:lnTo>
                <a:lnTo>
                  <a:pt x="1461" y="411"/>
                </a:lnTo>
                <a:lnTo>
                  <a:pt x="1452" y="411"/>
                </a:lnTo>
                <a:lnTo>
                  <a:pt x="1452" y="411"/>
                </a:lnTo>
                <a:lnTo>
                  <a:pt x="1445" y="413"/>
                </a:lnTo>
                <a:lnTo>
                  <a:pt x="1436" y="413"/>
                </a:lnTo>
                <a:lnTo>
                  <a:pt x="1429" y="411"/>
                </a:lnTo>
                <a:lnTo>
                  <a:pt x="1423" y="409"/>
                </a:lnTo>
                <a:lnTo>
                  <a:pt x="1423" y="409"/>
                </a:lnTo>
                <a:lnTo>
                  <a:pt x="1418" y="407"/>
                </a:lnTo>
                <a:lnTo>
                  <a:pt x="1418" y="411"/>
                </a:lnTo>
                <a:lnTo>
                  <a:pt x="1420" y="415"/>
                </a:lnTo>
                <a:lnTo>
                  <a:pt x="1427" y="418"/>
                </a:lnTo>
                <a:lnTo>
                  <a:pt x="1427" y="418"/>
                </a:lnTo>
                <a:lnTo>
                  <a:pt x="1432" y="420"/>
                </a:lnTo>
                <a:lnTo>
                  <a:pt x="1434" y="425"/>
                </a:lnTo>
                <a:lnTo>
                  <a:pt x="1434" y="429"/>
                </a:lnTo>
                <a:lnTo>
                  <a:pt x="1434" y="434"/>
                </a:lnTo>
                <a:lnTo>
                  <a:pt x="1434" y="434"/>
                </a:lnTo>
                <a:lnTo>
                  <a:pt x="1434" y="439"/>
                </a:lnTo>
                <a:lnTo>
                  <a:pt x="1432" y="445"/>
                </a:lnTo>
                <a:lnTo>
                  <a:pt x="1425" y="461"/>
                </a:lnTo>
                <a:lnTo>
                  <a:pt x="1425" y="461"/>
                </a:lnTo>
                <a:lnTo>
                  <a:pt x="1421" y="464"/>
                </a:lnTo>
                <a:lnTo>
                  <a:pt x="1423" y="468"/>
                </a:lnTo>
                <a:lnTo>
                  <a:pt x="1427" y="468"/>
                </a:lnTo>
                <a:lnTo>
                  <a:pt x="1432" y="468"/>
                </a:lnTo>
                <a:lnTo>
                  <a:pt x="1432" y="468"/>
                </a:lnTo>
                <a:lnTo>
                  <a:pt x="1436" y="468"/>
                </a:lnTo>
                <a:lnTo>
                  <a:pt x="1437" y="470"/>
                </a:lnTo>
                <a:lnTo>
                  <a:pt x="1439" y="475"/>
                </a:lnTo>
                <a:lnTo>
                  <a:pt x="1441" y="482"/>
                </a:lnTo>
                <a:lnTo>
                  <a:pt x="1441" y="489"/>
                </a:lnTo>
                <a:lnTo>
                  <a:pt x="1441" y="489"/>
                </a:lnTo>
                <a:lnTo>
                  <a:pt x="1439" y="495"/>
                </a:lnTo>
                <a:lnTo>
                  <a:pt x="1437" y="498"/>
                </a:lnTo>
                <a:lnTo>
                  <a:pt x="1434" y="504"/>
                </a:lnTo>
                <a:lnTo>
                  <a:pt x="1434" y="507"/>
                </a:lnTo>
                <a:lnTo>
                  <a:pt x="1434" y="507"/>
                </a:lnTo>
                <a:lnTo>
                  <a:pt x="1434" y="509"/>
                </a:lnTo>
                <a:lnTo>
                  <a:pt x="1432" y="509"/>
                </a:lnTo>
                <a:lnTo>
                  <a:pt x="1430" y="509"/>
                </a:lnTo>
                <a:lnTo>
                  <a:pt x="1427" y="507"/>
                </a:lnTo>
                <a:lnTo>
                  <a:pt x="1423" y="507"/>
                </a:lnTo>
                <a:lnTo>
                  <a:pt x="1423" y="507"/>
                </a:lnTo>
                <a:lnTo>
                  <a:pt x="1421" y="507"/>
                </a:lnTo>
                <a:lnTo>
                  <a:pt x="1420" y="507"/>
                </a:lnTo>
                <a:lnTo>
                  <a:pt x="1416" y="500"/>
                </a:lnTo>
                <a:lnTo>
                  <a:pt x="1416" y="500"/>
                </a:lnTo>
                <a:lnTo>
                  <a:pt x="1416" y="498"/>
                </a:lnTo>
                <a:lnTo>
                  <a:pt x="1413" y="496"/>
                </a:lnTo>
                <a:lnTo>
                  <a:pt x="1407" y="496"/>
                </a:lnTo>
                <a:lnTo>
                  <a:pt x="1400" y="496"/>
                </a:lnTo>
                <a:lnTo>
                  <a:pt x="1393" y="495"/>
                </a:lnTo>
                <a:lnTo>
                  <a:pt x="1393" y="495"/>
                </a:lnTo>
                <a:lnTo>
                  <a:pt x="1388" y="495"/>
                </a:lnTo>
                <a:lnTo>
                  <a:pt x="1384" y="496"/>
                </a:lnTo>
                <a:lnTo>
                  <a:pt x="1381" y="498"/>
                </a:lnTo>
                <a:lnTo>
                  <a:pt x="1379" y="504"/>
                </a:lnTo>
                <a:lnTo>
                  <a:pt x="1379" y="504"/>
                </a:lnTo>
                <a:lnTo>
                  <a:pt x="1373" y="507"/>
                </a:lnTo>
                <a:lnTo>
                  <a:pt x="1368" y="509"/>
                </a:lnTo>
                <a:lnTo>
                  <a:pt x="1357" y="512"/>
                </a:lnTo>
                <a:lnTo>
                  <a:pt x="1357" y="512"/>
                </a:lnTo>
                <a:lnTo>
                  <a:pt x="1352" y="514"/>
                </a:lnTo>
                <a:lnTo>
                  <a:pt x="1347" y="518"/>
                </a:lnTo>
                <a:lnTo>
                  <a:pt x="1334" y="528"/>
                </a:lnTo>
                <a:lnTo>
                  <a:pt x="1334" y="528"/>
                </a:lnTo>
                <a:lnTo>
                  <a:pt x="1331" y="532"/>
                </a:lnTo>
                <a:lnTo>
                  <a:pt x="1329" y="537"/>
                </a:lnTo>
                <a:lnTo>
                  <a:pt x="1331" y="543"/>
                </a:lnTo>
                <a:lnTo>
                  <a:pt x="1336" y="548"/>
                </a:lnTo>
                <a:lnTo>
                  <a:pt x="1336" y="548"/>
                </a:lnTo>
                <a:lnTo>
                  <a:pt x="1341" y="553"/>
                </a:lnTo>
                <a:lnTo>
                  <a:pt x="1345" y="559"/>
                </a:lnTo>
                <a:lnTo>
                  <a:pt x="1345" y="564"/>
                </a:lnTo>
                <a:lnTo>
                  <a:pt x="1345" y="568"/>
                </a:lnTo>
                <a:lnTo>
                  <a:pt x="1345" y="568"/>
                </a:lnTo>
                <a:lnTo>
                  <a:pt x="1345" y="568"/>
                </a:lnTo>
                <a:lnTo>
                  <a:pt x="1341" y="569"/>
                </a:lnTo>
                <a:lnTo>
                  <a:pt x="1333" y="569"/>
                </a:lnTo>
                <a:lnTo>
                  <a:pt x="1324" y="568"/>
                </a:lnTo>
                <a:lnTo>
                  <a:pt x="1318" y="566"/>
                </a:lnTo>
                <a:lnTo>
                  <a:pt x="1318" y="566"/>
                </a:lnTo>
                <a:lnTo>
                  <a:pt x="1313" y="562"/>
                </a:lnTo>
                <a:lnTo>
                  <a:pt x="1306" y="560"/>
                </a:lnTo>
                <a:lnTo>
                  <a:pt x="1293" y="559"/>
                </a:lnTo>
                <a:lnTo>
                  <a:pt x="1293" y="559"/>
                </a:lnTo>
                <a:lnTo>
                  <a:pt x="1288" y="557"/>
                </a:lnTo>
                <a:lnTo>
                  <a:pt x="1281" y="552"/>
                </a:lnTo>
                <a:lnTo>
                  <a:pt x="1274" y="546"/>
                </a:lnTo>
                <a:lnTo>
                  <a:pt x="1267" y="544"/>
                </a:lnTo>
                <a:lnTo>
                  <a:pt x="1267" y="544"/>
                </a:lnTo>
                <a:lnTo>
                  <a:pt x="1261" y="544"/>
                </a:lnTo>
                <a:lnTo>
                  <a:pt x="1258" y="548"/>
                </a:lnTo>
                <a:lnTo>
                  <a:pt x="1252" y="557"/>
                </a:lnTo>
                <a:lnTo>
                  <a:pt x="1252" y="557"/>
                </a:lnTo>
                <a:lnTo>
                  <a:pt x="1252" y="560"/>
                </a:lnTo>
                <a:lnTo>
                  <a:pt x="1254" y="562"/>
                </a:lnTo>
                <a:lnTo>
                  <a:pt x="1256" y="566"/>
                </a:lnTo>
                <a:lnTo>
                  <a:pt x="1260" y="571"/>
                </a:lnTo>
                <a:lnTo>
                  <a:pt x="1260" y="571"/>
                </a:lnTo>
                <a:lnTo>
                  <a:pt x="1263" y="575"/>
                </a:lnTo>
                <a:lnTo>
                  <a:pt x="1270" y="576"/>
                </a:lnTo>
                <a:lnTo>
                  <a:pt x="1283" y="578"/>
                </a:lnTo>
                <a:lnTo>
                  <a:pt x="1283" y="578"/>
                </a:lnTo>
                <a:lnTo>
                  <a:pt x="1284" y="578"/>
                </a:lnTo>
                <a:lnTo>
                  <a:pt x="1286" y="580"/>
                </a:lnTo>
                <a:lnTo>
                  <a:pt x="1286" y="584"/>
                </a:lnTo>
                <a:lnTo>
                  <a:pt x="1284" y="592"/>
                </a:lnTo>
                <a:lnTo>
                  <a:pt x="1284" y="592"/>
                </a:lnTo>
                <a:lnTo>
                  <a:pt x="1281" y="596"/>
                </a:lnTo>
                <a:lnTo>
                  <a:pt x="1276" y="598"/>
                </a:lnTo>
                <a:lnTo>
                  <a:pt x="1270" y="598"/>
                </a:lnTo>
                <a:lnTo>
                  <a:pt x="1267" y="596"/>
                </a:lnTo>
                <a:lnTo>
                  <a:pt x="1267" y="596"/>
                </a:lnTo>
                <a:lnTo>
                  <a:pt x="1263" y="592"/>
                </a:lnTo>
                <a:lnTo>
                  <a:pt x="1256" y="592"/>
                </a:lnTo>
                <a:lnTo>
                  <a:pt x="1251" y="592"/>
                </a:lnTo>
                <a:lnTo>
                  <a:pt x="1249" y="591"/>
                </a:lnTo>
                <a:lnTo>
                  <a:pt x="1249" y="589"/>
                </a:lnTo>
                <a:lnTo>
                  <a:pt x="1249" y="589"/>
                </a:lnTo>
                <a:lnTo>
                  <a:pt x="1247" y="585"/>
                </a:lnTo>
                <a:lnTo>
                  <a:pt x="1242" y="582"/>
                </a:lnTo>
                <a:lnTo>
                  <a:pt x="1235" y="578"/>
                </a:lnTo>
                <a:lnTo>
                  <a:pt x="1228" y="578"/>
                </a:lnTo>
                <a:lnTo>
                  <a:pt x="1228" y="578"/>
                </a:lnTo>
                <a:lnTo>
                  <a:pt x="1220" y="578"/>
                </a:lnTo>
                <a:lnTo>
                  <a:pt x="1217" y="575"/>
                </a:lnTo>
                <a:lnTo>
                  <a:pt x="1215" y="569"/>
                </a:lnTo>
                <a:lnTo>
                  <a:pt x="1215" y="564"/>
                </a:lnTo>
                <a:lnTo>
                  <a:pt x="1215" y="564"/>
                </a:lnTo>
                <a:lnTo>
                  <a:pt x="1213" y="559"/>
                </a:lnTo>
                <a:lnTo>
                  <a:pt x="1212" y="553"/>
                </a:lnTo>
                <a:lnTo>
                  <a:pt x="1210" y="550"/>
                </a:lnTo>
                <a:lnTo>
                  <a:pt x="1210" y="546"/>
                </a:lnTo>
                <a:lnTo>
                  <a:pt x="1210" y="546"/>
                </a:lnTo>
                <a:lnTo>
                  <a:pt x="1208" y="539"/>
                </a:lnTo>
                <a:lnTo>
                  <a:pt x="1208" y="536"/>
                </a:lnTo>
                <a:lnTo>
                  <a:pt x="1210" y="532"/>
                </a:lnTo>
                <a:lnTo>
                  <a:pt x="1210" y="532"/>
                </a:lnTo>
                <a:lnTo>
                  <a:pt x="1212" y="528"/>
                </a:lnTo>
                <a:lnTo>
                  <a:pt x="1213" y="525"/>
                </a:lnTo>
                <a:lnTo>
                  <a:pt x="1212" y="518"/>
                </a:lnTo>
                <a:lnTo>
                  <a:pt x="1212" y="518"/>
                </a:lnTo>
                <a:lnTo>
                  <a:pt x="1210" y="512"/>
                </a:lnTo>
                <a:lnTo>
                  <a:pt x="1206" y="509"/>
                </a:lnTo>
                <a:lnTo>
                  <a:pt x="1201" y="505"/>
                </a:lnTo>
                <a:lnTo>
                  <a:pt x="1194" y="504"/>
                </a:lnTo>
                <a:lnTo>
                  <a:pt x="1194" y="504"/>
                </a:lnTo>
                <a:lnTo>
                  <a:pt x="1188" y="502"/>
                </a:lnTo>
                <a:lnTo>
                  <a:pt x="1187" y="500"/>
                </a:lnTo>
                <a:lnTo>
                  <a:pt x="1183" y="496"/>
                </a:lnTo>
                <a:lnTo>
                  <a:pt x="1180" y="493"/>
                </a:lnTo>
                <a:lnTo>
                  <a:pt x="1180" y="493"/>
                </a:lnTo>
                <a:lnTo>
                  <a:pt x="1172" y="491"/>
                </a:lnTo>
                <a:lnTo>
                  <a:pt x="1165" y="486"/>
                </a:lnTo>
                <a:lnTo>
                  <a:pt x="1160" y="479"/>
                </a:lnTo>
                <a:lnTo>
                  <a:pt x="1156" y="475"/>
                </a:lnTo>
                <a:lnTo>
                  <a:pt x="1156" y="475"/>
                </a:lnTo>
                <a:lnTo>
                  <a:pt x="1155" y="472"/>
                </a:lnTo>
                <a:lnTo>
                  <a:pt x="1151" y="470"/>
                </a:lnTo>
                <a:lnTo>
                  <a:pt x="1147" y="468"/>
                </a:lnTo>
                <a:lnTo>
                  <a:pt x="1147" y="468"/>
                </a:lnTo>
                <a:lnTo>
                  <a:pt x="1147" y="466"/>
                </a:lnTo>
                <a:lnTo>
                  <a:pt x="1147" y="466"/>
                </a:lnTo>
                <a:lnTo>
                  <a:pt x="1151" y="466"/>
                </a:lnTo>
                <a:lnTo>
                  <a:pt x="1156" y="466"/>
                </a:lnTo>
                <a:lnTo>
                  <a:pt x="1162" y="470"/>
                </a:lnTo>
                <a:lnTo>
                  <a:pt x="1167" y="473"/>
                </a:lnTo>
                <a:lnTo>
                  <a:pt x="1167" y="473"/>
                </a:lnTo>
                <a:lnTo>
                  <a:pt x="1172" y="479"/>
                </a:lnTo>
                <a:lnTo>
                  <a:pt x="1180" y="482"/>
                </a:lnTo>
                <a:lnTo>
                  <a:pt x="1188" y="486"/>
                </a:lnTo>
                <a:lnTo>
                  <a:pt x="1199" y="488"/>
                </a:lnTo>
                <a:lnTo>
                  <a:pt x="1199" y="488"/>
                </a:lnTo>
                <a:lnTo>
                  <a:pt x="1210" y="489"/>
                </a:lnTo>
                <a:lnTo>
                  <a:pt x="1219" y="493"/>
                </a:lnTo>
                <a:lnTo>
                  <a:pt x="1229" y="496"/>
                </a:lnTo>
                <a:lnTo>
                  <a:pt x="1240" y="500"/>
                </a:lnTo>
                <a:lnTo>
                  <a:pt x="1240" y="500"/>
                </a:lnTo>
                <a:lnTo>
                  <a:pt x="1295" y="509"/>
                </a:lnTo>
                <a:lnTo>
                  <a:pt x="1295" y="509"/>
                </a:lnTo>
                <a:lnTo>
                  <a:pt x="1306" y="509"/>
                </a:lnTo>
                <a:lnTo>
                  <a:pt x="1316" y="507"/>
                </a:lnTo>
                <a:lnTo>
                  <a:pt x="1325" y="504"/>
                </a:lnTo>
                <a:lnTo>
                  <a:pt x="1336" y="498"/>
                </a:lnTo>
                <a:lnTo>
                  <a:pt x="1354" y="488"/>
                </a:lnTo>
                <a:lnTo>
                  <a:pt x="1363" y="479"/>
                </a:lnTo>
                <a:lnTo>
                  <a:pt x="1363" y="479"/>
                </a:lnTo>
                <a:lnTo>
                  <a:pt x="1365" y="477"/>
                </a:lnTo>
                <a:lnTo>
                  <a:pt x="1366" y="473"/>
                </a:lnTo>
                <a:lnTo>
                  <a:pt x="1365" y="464"/>
                </a:lnTo>
                <a:lnTo>
                  <a:pt x="1363" y="457"/>
                </a:lnTo>
                <a:lnTo>
                  <a:pt x="1361" y="452"/>
                </a:lnTo>
                <a:lnTo>
                  <a:pt x="1361" y="452"/>
                </a:lnTo>
                <a:lnTo>
                  <a:pt x="1359" y="448"/>
                </a:lnTo>
                <a:lnTo>
                  <a:pt x="1356" y="447"/>
                </a:lnTo>
                <a:lnTo>
                  <a:pt x="1350" y="443"/>
                </a:lnTo>
                <a:lnTo>
                  <a:pt x="1347" y="441"/>
                </a:lnTo>
                <a:lnTo>
                  <a:pt x="1347" y="441"/>
                </a:lnTo>
                <a:lnTo>
                  <a:pt x="1345" y="438"/>
                </a:lnTo>
                <a:lnTo>
                  <a:pt x="1341" y="434"/>
                </a:lnTo>
                <a:lnTo>
                  <a:pt x="1336" y="431"/>
                </a:lnTo>
                <a:lnTo>
                  <a:pt x="1329" y="429"/>
                </a:lnTo>
                <a:lnTo>
                  <a:pt x="1329" y="429"/>
                </a:lnTo>
                <a:lnTo>
                  <a:pt x="1322" y="427"/>
                </a:lnTo>
                <a:lnTo>
                  <a:pt x="1318" y="423"/>
                </a:lnTo>
                <a:lnTo>
                  <a:pt x="1313" y="420"/>
                </a:lnTo>
                <a:lnTo>
                  <a:pt x="1309" y="418"/>
                </a:lnTo>
                <a:lnTo>
                  <a:pt x="1309" y="418"/>
                </a:lnTo>
                <a:lnTo>
                  <a:pt x="1302" y="418"/>
                </a:lnTo>
                <a:lnTo>
                  <a:pt x="1297" y="416"/>
                </a:lnTo>
                <a:lnTo>
                  <a:pt x="1274" y="402"/>
                </a:lnTo>
                <a:lnTo>
                  <a:pt x="1274" y="402"/>
                </a:lnTo>
                <a:lnTo>
                  <a:pt x="1258" y="391"/>
                </a:lnTo>
                <a:lnTo>
                  <a:pt x="1242" y="384"/>
                </a:lnTo>
                <a:lnTo>
                  <a:pt x="1228" y="381"/>
                </a:lnTo>
                <a:lnTo>
                  <a:pt x="1220" y="379"/>
                </a:lnTo>
                <a:lnTo>
                  <a:pt x="1220" y="379"/>
                </a:lnTo>
                <a:lnTo>
                  <a:pt x="1213" y="383"/>
                </a:lnTo>
                <a:lnTo>
                  <a:pt x="1210" y="381"/>
                </a:lnTo>
                <a:lnTo>
                  <a:pt x="1208" y="379"/>
                </a:lnTo>
                <a:lnTo>
                  <a:pt x="1208" y="379"/>
                </a:lnTo>
                <a:lnTo>
                  <a:pt x="1204" y="375"/>
                </a:lnTo>
                <a:lnTo>
                  <a:pt x="1199" y="375"/>
                </a:lnTo>
                <a:lnTo>
                  <a:pt x="1196" y="375"/>
                </a:lnTo>
                <a:lnTo>
                  <a:pt x="1190" y="379"/>
                </a:lnTo>
                <a:lnTo>
                  <a:pt x="1190" y="379"/>
                </a:lnTo>
                <a:lnTo>
                  <a:pt x="1187" y="379"/>
                </a:lnTo>
                <a:lnTo>
                  <a:pt x="1181" y="377"/>
                </a:lnTo>
                <a:lnTo>
                  <a:pt x="1176" y="377"/>
                </a:lnTo>
                <a:lnTo>
                  <a:pt x="1169" y="377"/>
                </a:lnTo>
                <a:lnTo>
                  <a:pt x="1169" y="377"/>
                </a:lnTo>
                <a:lnTo>
                  <a:pt x="1162" y="377"/>
                </a:lnTo>
                <a:lnTo>
                  <a:pt x="1158" y="375"/>
                </a:lnTo>
                <a:lnTo>
                  <a:pt x="1155" y="372"/>
                </a:lnTo>
                <a:lnTo>
                  <a:pt x="1156" y="368"/>
                </a:lnTo>
                <a:lnTo>
                  <a:pt x="1156" y="368"/>
                </a:lnTo>
                <a:lnTo>
                  <a:pt x="1160" y="368"/>
                </a:lnTo>
                <a:lnTo>
                  <a:pt x="1165" y="367"/>
                </a:lnTo>
                <a:lnTo>
                  <a:pt x="1171" y="367"/>
                </a:lnTo>
                <a:lnTo>
                  <a:pt x="1172" y="365"/>
                </a:lnTo>
                <a:lnTo>
                  <a:pt x="1172" y="363"/>
                </a:lnTo>
                <a:lnTo>
                  <a:pt x="1172" y="363"/>
                </a:lnTo>
                <a:lnTo>
                  <a:pt x="1172" y="361"/>
                </a:lnTo>
                <a:lnTo>
                  <a:pt x="1169" y="361"/>
                </a:lnTo>
                <a:lnTo>
                  <a:pt x="1163" y="359"/>
                </a:lnTo>
                <a:lnTo>
                  <a:pt x="1158" y="358"/>
                </a:lnTo>
                <a:lnTo>
                  <a:pt x="1158" y="358"/>
                </a:lnTo>
                <a:lnTo>
                  <a:pt x="1151" y="354"/>
                </a:lnTo>
                <a:lnTo>
                  <a:pt x="1146" y="354"/>
                </a:lnTo>
                <a:lnTo>
                  <a:pt x="1142" y="358"/>
                </a:lnTo>
                <a:lnTo>
                  <a:pt x="1140" y="361"/>
                </a:lnTo>
                <a:lnTo>
                  <a:pt x="1140" y="361"/>
                </a:lnTo>
                <a:lnTo>
                  <a:pt x="1139" y="363"/>
                </a:lnTo>
                <a:lnTo>
                  <a:pt x="1135" y="363"/>
                </a:lnTo>
                <a:lnTo>
                  <a:pt x="1130" y="363"/>
                </a:lnTo>
                <a:lnTo>
                  <a:pt x="1126" y="359"/>
                </a:lnTo>
                <a:lnTo>
                  <a:pt x="1126" y="359"/>
                </a:lnTo>
                <a:lnTo>
                  <a:pt x="1124" y="359"/>
                </a:lnTo>
                <a:lnTo>
                  <a:pt x="1124" y="359"/>
                </a:lnTo>
                <a:lnTo>
                  <a:pt x="1121" y="356"/>
                </a:lnTo>
                <a:lnTo>
                  <a:pt x="1115" y="356"/>
                </a:lnTo>
                <a:lnTo>
                  <a:pt x="1110" y="358"/>
                </a:lnTo>
                <a:lnTo>
                  <a:pt x="1108" y="359"/>
                </a:lnTo>
                <a:lnTo>
                  <a:pt x="1108" y="359"/>
                </a:lnTo>
                <a:lnTo>
                  <a:pt x="1105" y="363"/>
                </a:lnTo>
                <a:lnTo>
                  <a:pt x="1101" y="363"/>
                </a:lnTo>
                <a:lnTo>
                  <a:pt x="1098" y="361"/>
                </a:lnTo>
                <a:lnTo>
                  <a:pt x="1098" y="358"/>
                </a:lnTo>
                <a:lnTo>
                  <a:pt x="1098" y="358"/>
                </a:lnTo>
                <a:lnTo>
                  <a:pt x="1096" y="356"/>
                </a:lnTo>
                <a:lnTo>
                  <a:pt x="1094" y="354"/>
                </a:lnTo>
                <a:lnTo>
                  <a:pt x="1091" y="351"/>
                </a:lnTo>
                <a:lnTo>
                  <a:pt x="1085" y="349"/>
                </a:lnTo>
                <a:lnTo>
                  <a:pt x="1082" y="347"/>
                </a:lnTo>
                <a:lnTo>
                  <a:pt x="1082" y="347"/>
                </a:lnTo>
                <a:lnTo>
                  <a:pt x="1083" y="345"/>
                </a:lnTo>
                <a:lnTo>
                  <a:pt x="1085" y="345"/>
                </a:lnTo>
                <a:lnTo>
                  <a:pt x="1094" y="347"/>
                </a:lnTo>
                <a:lnTo>
                  <a:pt x="1094" y="347"/>
                </a:lnTo>
                <a:lnTo>
                  <a:pt x="1098" y="349"/>
                </a:lnTo>
                <a:lnTo>
                  <a:pt x="1101" y="349"/>
                </a:lnTo>
                <a:lnTo>
                  <a:pt x="1105" y="347"/>
                </a:lnTo>
                <a:lnTo>
                  <a:pt x="1110" y="343"/>
                </a:lnTo>
                <a:lnTo>
                  <a:pt x="1110" y="343"/>
                </a:lnTo>
                <a:lnTo>
                  <a:pt x="1114" y="340"/>
                </a:lnTo>
                <a:lnTo>
                  <a:pt x="1119" y="340"/>
                </a:lnTo>
                <a:lnTo>
                  <a:pt x="1123" y="338"/>
                </a:lnTo>
                <a:lnTo>
                  <a:pt x="1124" y="336"/>
                </a:lnTo>
                <a:lnTo>
                  <a:pt x="1124" y="336"/>
                </a:lnTo>
                <a:lnTo>
                  <a:pt x="1124" y="333"/>
                </a:lnTo>
                <a:lnTo>
                  <a:pt x="1121" y="329"/>
                </a:lnTo>
                <a:lnTo>
                  <a:pt x="1114" y="324"/>
                </a:lnTo>
                <a:lnTo>
                  <a:pt x="1114" y="324"/>
                </a:lnTo>
                <a:lnTo>
                  <a:pt x="1110" y="322"/>
                </a:lnTo>
                <a:lnTo>
                  <a:pt x="1107" y="320"/>
                </a:lnTo>
                <a:lnTo>
                  <a:pt x="1101" y="319"/>
                </a:lnTo>
                <a:lnTo>
                  <a:pt x="1096" y="319"/>
                </a:lnTo>
                <a:lnTo>
                  <a:pt x="1096" y="319"/>
                </a:lnTo>
                <a:lnTo>
                  <a:pt x="1091" y="319"/>
                </a:lnTo>
                <a:lnTo>
                  <a:pt x="1089" y="319"/>
                </a:lnTo>
                <a:lnTo>
                  <a:pt x="1083" y="313"/>
                </a:lnTo>
                <a:lnTo>
                  <a:pt x="1083" y="313"/>
                </a:lnTo>
                <a:lnTo>
                  <a:pt x="1082" y="311"/>
                </a:lnTo>
                <a:lnTo>
                  <a:pt x="1078" y="311"/>
                </a:lnTo>
                <a:lnTo>
                  <a:pt x="1073" y="313"/>
                </a:lnTo>
                <a:lnTo>
                  <a:pt x="1067" y="319"/>
                </a:lnTo>
                <a:lnTo>
                  <a:pt x="1066" y="322"/>
                </a:lnTo>
                <a:lnTo>
                  <a:pt x="1064" y="326"/>
                </a:lnTo>
                <a:lnTo>
                  <a:pt x="1064" y="326"/>
                </a:lnTo>
                <a:lnTo>
                  <a:pt x="1064" y="331"/>
                </a:lnTo>
                <a:lnTo>
                  <a:pt x="1060" y="333"/>
                </a:lnTo>
                <a:lnTo>
                  <a:pt x="1059" y="331"/>
                </a:lnTo>
                <a:lnTo>
                  <a:pt x="1059" y="327"/>
                </a:lnTo>
                <a:lnTo>
                  <a:pt x="1059" y="327"/>
                </a:lnTo>
                <a:lnTo>
                  <a:pt x="1060" y="324"/>
                </a:lnTo>
                <a:lnTo>
                  <a:pt x="1059" y="320"/>
                </a:lnTo>
                <a:lnTo>
                  <a:pt x="1059" y="317"/>
                </a:lnTo>
                <a:lnTo>
                  <a:pt x="1062" y="315"/>
                </a:lnTo>
                <a:lnTo>
                  <a:pt x="1062" y="315"/>
                </a:lnTo>
                <a:lnTo>
                  <a:pt x="1064" y="313"/>
                </a:lnTo>
                <a:lnTo>
                  <a:pt x="1066" y="311"/>
                </a:lnTo>
                <a:lnTo>
                  <a:pt x="1064" y="308"/>
                </a:lnTo>
                <a:lnTo>
                  <a:pt x="1060" y="303"/>
                </a:lnTo>
                <a:lnTo>
                  <a:pt x="1051" y="301"/>
                </a:lnTo>
                <a:lnTo>
                  <a:pt x="1051" y="301"/>
                </a:lnTo>
                <a:lnTo>
                  <a:pt x="1044" y="303"/>
                </a:lnTo>
                <a:lnTo>
                  <a:pt x="1039" y="306"/>
                </a:lnTo>
                <a:lnTo>
                  <a:pt x="1037" y="311"/>
                </a:lnTo>
                <a:lnTo>
                  <a:pt x="1037" y="315"/>
                </a:lnTo>
                <a:lnTo>
                  <a:pt x="1037" y="315"/>
                </a:lnTo>
                <a:lnTo>
                  <a:pt x="1037" y="317"/>
                </a:lnTo>
                <a:lnTo>
                  <a:pt x="1037" y="319"/>
                </a:lnTo>
                <a:lnTo>
                  <a:pt x="1034" y="326"/>
                </a:lnTo>
                <a:lnTo>
                  <a:pt x="1028" y="331"/>
                </a:lnTo>
                <a:lnTo>
                  <a:pt x="1023" y="333"/>
                </a:lnTo>
                <a:lnTo>
                  <a:pt x="1023" y="333"/>
                </a:lnTo>
                <a:lnTo>
                  <a:pt x="1023" y="333"/>
                </a:lnTo>
                <a:lnTo>
                  <a:pt x="1021" y="331"/>
                </a:lnTo>
                <a:lnTo>
                  <a:pt x="1021" y="326"/>
                </a:lnTo>
                <a:lnTo>
                  <a:pt x="1023" y="319"/>
                </a:lnTo>
                <a:lnTo>
                  <a:pt x="1025" y="313"/>
                </a:lnTo>
                <a:lnTo>
                  <a:pt x="1025" y="313"/>
                </a:lnTo>
                <a:lnTo>
                  <a:pt x="1023" y="310"/>
                </a:lnTo>
                <a:lnTo>
                  <a:pt x="1019" y="310"/>
                </a:lnTo>
                <a:lnTo>
                  <a:pt x="1009" y="320"/>
                </a:lnTo>
                <a:lnTo>
                  <a:pt x="1009" y="320"/>
                </a:lnTo>
                <a:lnTo>
                  <a:pt x="996" y="336"/>
                </a:lnTo>
                <a:lnTo>
                  <a:pt x="991" y="340"/>
                </a:lnTo>
                <a:lnTo>
                  <a:pt x="986" y="343"/>
                </a:lnTo>
                <a:lnTo>
                  <a:pt x="986" y="343"/>
                </a:lnTo>
                <a:lnTo>
                  <a:pt x="984" y="343"/>
                </a:lnTo>
                <a:lnTo>
                  <a:pt x="984" y="342"/>
                </a:lnTo>
                <a:lnTo>
                  <a:pt x="984" y="338"/>
                </a:lnTo>
                <a:lnTo>
                  <a:pt x="986" y="333"/>
                </a:lnTo>
                <a:lnTo>
                  <a:pt x="991" y="327"/>
                </a:lnTo>
                <a:lnTo>
                  <a:pt x="991" y="327"/>
                </a:lnTo>
                <a:lnTo>
                  <a:pt x="996" y="324"/>
                </a:lnTo>
                <a:lnTo>
                  <a:pt x="1000" y="317"/>
                </a:lnTo>
                <a:lnTo>
                  <a:pt x="1002" y="311"/>
                </a:lnTo>
                <a:lnTo>
                  <a:pt x="1003" y="311"/>
                </a:lnTo>
                <a:lnTo>
                  <a:pt x="1005" y="310"/>
                </a:lnTo>
                <a:lnTo>
                  <a:pt x="1005" y="310"/>
                </a:lnTo>
                <a:lnTo>
                  <a:pt x="1009" y="310"/>
                </a:lnTo>
                <a:lnTo>
                  <a:pt x="1010" y="306"/>
                </a:lnTo>
                <a:lnTo>
                  <a:pt x="1009" y="304"/>
                </a:lnTo>
                <a:lnTo>
                  <a:pt x="1003" y="301"/>
                </a:lnTo>
                <a:lnTo>
                  <a:pt x="1003" y="301"/>
                </a:lnTo>
                <a:lnTo>
                  <a:pt x="998" y="301"/>
                </a:lnTo>
                <a:lnTo>
                  <a:pt x="994" y="304"/>
                </a:lnTo>
                <a:lnTo>
                  <a:pt x="991" y="311"/>
                </a:lnTo>
                <a:lnTo>
                  <a:pt x="991" y="311"/>
                </a:lnTo>
                <a:lnTo>
                  <a:pt x="986" y="311"/>
                </a:lnTo>
                <a:lnTo>
                  <a:pt x="980" y="310"/>
                </a:lnTo>
                <a:lnTo>
                  <a:pt x="975" y="310"/>
                </a:lnTo>
                <a:lnTo>
                  <a:pt x="973" y="310"/>
                </a:lnTo>
                <a:lnTo>
                  <a:pt x="973" y="310"/>
                </a:lnTo>
                <a:lnTo>
                  <a:pt x="973" y="311"/>
                </a:lnTo>
                <a:lnTo>
                  <a:pt x="970" y="313"/>
                </a:lnTo>
                <a:lnTo>
                  <a:pt x="970" y="315"/>
                </a:lnTo>
                <a:lnTo>
                  <a:pt x="970" y="319"/>
                </a:lnTo>
                <a:lnTo>
                  <a:pt x="970" y="319"/>
                </a:lnTo>
                <a:lnTo>
                  <a:pt x="971" y="322"/>
                </a:lnTo>
                <a:lnTo>
                  <a:pt x="970" y="324"/>
                </a:lnTo>
                <a:lnTo>
                  <a:pt x="968" y="326"/>
                </a:lnTo>
                <a:lnTo>
                  <a:pt x="964" y="322"/>
                </a:lnTo>
                <a:lnTo>
                  <a:pt x="964" y="322"/>
                </a:lnTo>
                <a:lnTo>
                  <a:pt x="961" y="319"/>
                </a:lnTo>
                <a:lnTo>
                  <a:pt x="957" y="320"/>
                </a:lnTo>
                <a:lnTo>
                  <a:pt x="952" y="322"/>
                </a:lnTo>
                <a:lnTo>
                  <a:pt x="948" y="327"/>
                </a:lnTo>
                <a:lnTo>
                  <a:pt x="948" y="327"/>
                </a:lnTo>
                <a:lnTo>
                  <a:pt x="945" y="331"/>
                </a:lnTo>
                <a:lnTo>
                  <a:pt x="943" y="335"/>
                </a:lnTo>
                <a:lnTo>
                  <a:pt x="941" y="335"/>
                </a:lnTo>
                <a:lnTo>
                  <a:pt x="943" y="336"/>
                </a:lnTo>
                <a:lnTo>
                  <a:pt x="943" y="336"/>
                </a:lnTo>
                <a:lnTo>
                  <a:pt x="945" y="340"/>
                </a:lnTo>
                <a:lnTo>
                  <a:pt x="945" y="343"/>
                </a:lnTo>
                <a:lnTo>
                  <a:pt x="943" y="347"/>
                </a:lnTo>
                <a:lnTo>
                  <a:pt x="939" y="351"/>
                </a:lnTo>
                <a:lnTo>
                  <a:pt x="939" y="351"/>
                </a:lnTo>
                <a:lnTo>
                  <a:pt x="938" y="351"/>
                </a:lnTo>
                <a:lnTo>
                  <a:pt x="938" y="349"/>
                </a:lnTo>
                <a:lnTo>
                  <a:pt x="936" y="342"/>
                </a:lnTo>
                <a:lnTo>
                  <a:pt x="934" y="336"/>
                </a:lnTo>
                <a:lnTo>
                  <a:pt x="932" y="335"/>
                </a:lnTo>
                <a:lnTo>
                  <a:pt x="930" y="335"/>
                </a:lnTo>
                <a:lnTo>
                  <a:pt x="930" y="335"/>
                </a:lnTo>
                <a:lnTo>
                  <a:pt x="930" y="335"/>
                </a:lnTo>
                <a:lnTo>
                  <a:pt x="929" y="335"/>
                </a:lnTo>
                <a:lnTo>
                  <a:pt x="929" y="331"/>
                </a:lnTo>
                <a:lnTo>
                  <a:pt x="932" y="327"/>
                </a:lnTo>
                <a:lnTo>
                  <a:pt x="936" y="326"/>
                </a:lnTo>
                <a:lnTo>
                  <a:pt x="936" y="326"/>
                </a:lnTo>
                <a:lnTo>
                  <a:pt x="941" y="324"/>
                </a:lnTo>
                <a:lnTo>
                  <a:pt x="945" y="320"/>
                </a:lnTo>
                <a:lnTo>
                  <a:pt x="948" y="317"/>
                </a:lnTo>
                <a:lnTo>
                  <a:pt x="948" y="313"/>
                </a:lnTo>
                <a:lnTo>
                  <a:pt x="948" y="313"/>
                </a:lnTo>
                <a:lnTo>
                  <a:pt x="946" y="311"/>
                </a:lnTo>
                <a:lnTo>
                  <a:pt x="945" y="311"/>
                </a:lnTo>
                <a:lnTo>
                  <a:pt x="941" y="313"/>
                </a:lnTo>
                <a:lnTo>
                  <a:pt x="941" y="315"/>
                </a:lnTo>
                <a:lnTo>
                  <a:pt x="941" y="315"/>
                </a:lnTo>
                <a:lnTo>
                  <a:pt x="939" y="319"/>
                </a:lnTo>
                <a:lnTo>
                  <a:pt x="934" y="320"/>
                </a:lnTo>
                <a:lnTo>
                  <a:pt x="922" y="320"/>
                </a:lnTo>
                <a:lnTo>
                  <a:pt x="922" y="320"/>
                </a:lnTo>
                <a:lnTo>
                  <a:pt x="918" y="320"/>
                </a:lnTo>
                <a:lnTo>
                  <a:pt x="916" y="320"/>
                </a:lnTo>
                <a:lnTo>
                  <a:pt x="914" y="326"/>
                </a:lnTo>
                <a:lnTo>
                  <a:pt x="918" y="331"/>
                </a:lnTo>
                <a:lnTo>
                  <a:pt x="923" y="335"/>
                </a:lnTo>
                <a:lnTo>
                  <a:pt x="923" y="335"/>
                </a:lnTo>
                <a:lnTo>
                  <a:pt x="927" y="338"/>
                </a:lnTo>
                <a:lnTo>
                  <a:pt x="927" y="340"/>
                </a:lnTo>
                <a:lnTo>
                  <a:pt x="925" y="342"/>
                </a:lnTo>
                <a:lnTo>
                  <a:pt x="920" y="342"/>
                </a:lnTo>
                <a:lnTo>
                  <a:pt x="916" y="340"/>
                </a:lnTo>
                <a:lnTo>
                  <a:pt x="916" y="340"/>
                </a:lnTo>
                <a:lnTo>
                  <a:pt x="913" y="338"/>
                </a:lnTo>
                <a:lnTo>
                  <a:pt x="907" y="338"/>
                </a:lnTo>
                <a:lnTo>
                  <a:pt x="898" y="340"/>
                </a:lnTo>
                <a:lnTo>
                  <a:pt x="898" y="340"/>
                </a:lnTo>
                <a:lnTo>
                  <a:pt x="897" y="342"/>
                </a:lnTo>
                <a:lnTo>
                  <a:pt x="898" y="343"/>
                </a:lnTo>
                <a:lnTo>
                  <a:pt x="902" y="345"/>
                </a:lnTo>
                <a:lnTo>
                  <a:pt x="909" y="349"/>
                </a:lnTo>
                <a:lnTo>
                  <a:pt x="911" y="352"/>
                </a:lnTo>
                <a:lnTo>
                  <a:pt x="911" y="352"/>
                </a:lnTo>
                <a:lnTo>
                  <a:pt x="911" y="352"/>
                </a:lnTo>
                <a:lnTo>
                  <a:pt x="911" y="352"/>
                </a:lnTo>
                <a:lnTo>
                  <a:pt x="907" y="352"/>
                </a:lnTo>
                <a:lnTo>
                  <a:pt x="904" y="351"/>
                </a:lnTo>
                <a:lnTo>
                  <a:pt x="900" y="351"/>
                </a:lnTo>
                <a:lnTo>
                  <a:pt x="900" y="351"/>
                </a:lnTo>
                <a:lnTo>
                  <a:pt x="898" y="351"/>
                </a:lnTo>
                <a:lnTo>
                  <a:pt x="893" y="351"/>
                </a:lnTo>
                <a:lnTo>
                  <a:pt x="890" y="347"/>
                </a:lnTo>
                <a:lnTo>
                  <a:pt x="888" y="343"/>
                </a:lnTo>
                <a:lnTo>
                  <a:pt x="888" y="343"/>
                </a:lnTo>
                <a:lnTo>
                  <a:pt x="888" y="342"/>
                </a:lnTo>
                <a:lnTo>
                  <a:pt x="886" y="342"/>
                </a:lnTo>
                <a:lnTo>
                  <a:pt x="881" y="342"/>
                </a:lnTo>
                <a:lnTo>
                  <a:pt x="877" y="345"/>
                </a:lnTo>
                <a:lnTo>
                  <a:pt x="879" y="347"/>
                </a:lnTo>
                <a:lnTo>
                  <a:pt x="881" y="347"/>
                </a:lnTo>
                <a:lnTo>
                  <a:pt x="881" y="347"/>
                </a:lnTo>
                <a:lnTo>
                  <a:pt x="884" y="351"/>
                </a:lnTo>
                <a:lnTo>
                  <a:pt x="886" y="352"/>
                </a:lnTo>
                <a:lnTo>
                  <a:pt x="886" y="363"/>
                </a:lnTo>
                <a:lnTo>
                  <a:pt x="886" y="363"/>
                </a:lnTo>
                <a:lnTo>
                  <a:pt x="886" y="365"/>
                </a:lnTo>
                <a:lnTo>
                  <a:pt x="884" y="367"/>
                </a:lnTo>
                <a:lnTo>
                  <a:pt x="881" y="367"/>
                </a:lnTo>
                <a:lnTo>
                  <a:pt x="879" y="363"/>
                </a:lnTo>
                <a:lnTo>
                  <a:pt x="877" y="358"/>
                </a:lnTo>
                <a:lnTo>
                  <a:pt x="877" y="358"/>
                </a:lnTo>
                <a:lnTo>
                  <a:pt x="877" y="354"/>
                </a:lnTo>
                <a:lnTo>
                  <a:pt x="875" y="354"/>
                </a:lnTo>
                <a:lnTo>
                  <a:pt x="870" y="354"/>
                </a:lnTo>
                <a:lnTo>
                  <a:pt x="865" y="358"/>
                </a:lnTo>
                <a:lnTo>
                  <a:pt x="865" y="358"/>
                </a:lnTo>
                <a:lnTo>
                  <a:pt x="863" y="358"/>
                </a:lnTo>
                <a:lnTo>
                  <a:pt x="861" y="358"/>
                </a:lnTo>
                <a:lnTo>
                  <a:pt x="863" y="354"/>
                </a:lnTo>
                <a:lnTo>
                  <a:pt x="863" y="349"/>
                </a:lnTo>
                <a:lnTo>
                  <a:pt x="863" y="343"/>
                </a:lnTo>
                <a:lnTo>
                  <a:pt x="863" y="343"/>
                </a:lnTo>
                <a:lnTo>
                  <a:pt x="861" y="342"/>
                </a:lnTo>
                <a:lnTo>
                  <a:pt x="856" y="342"/>
                </a:lnTo>
                <a:lnTo>
                  <a:pt x="847" y="345"/>
                </a:lnTo>
                <a:lnTo>
                  <a:pt x="847" y="345"/>
                </a:lnTo>
                <a:lnTo>
                  <a:pt x="840" y="347"/>
                </a:lnTo>
                <a:lnTo>
                  <a:pt x="838" y="349"/>
                </a:lnTo>
                <a:lnTo>
                  <a:pt x="840" y="351"/>
                </a:lnTo>
                <a:lnTo>
                  <a:pt x="840" y="351"/>
                </a:lnTo>
                <a:lnTo>
                  <a:pt x="843" y="356"/>
                </a:lnTo>
                <a:lnTo>
                  <a:pt x="843" y="359"/>
                </a:lnTo>
                <a:lnTo>
                  <a:pt x="841" y="361"/>
                </a:lnTo>
                <a:lnTo>
                  <a:pt x="838" y="363"/>
                </a:lnTo>
                <a:lnTo>
                  <a:pt x="838" y="363"/>
                </a:lnTo>
                <a:lnTo>
                  <a:pt x="834" y="361"/>
                </a:lnTo>
                <a:lnTo>
                  <a:pt x="833" y="363"/>
                </a:lnTo>
                <a:lnTo>
                  <a:pt x="831" y="365"/>
                </a:lnTo>
                <a:lnTo>
                  <a:pt x="831" y="368"/>
                </a:lnTo>
                <a:lnTo>
                  <a:pt x="831" y="368"/>
                </a:lnTo>
                <a:lnTo>
                  <a:pt x="829" y="370"/>
                </a:lnTo>
                <a:lnTo>
                  <a:pt x="827" y="372"/>
                </a:lnTo>
                <a:lnTo>
                  <a:pt x="824" y="372"/>
                </a:lnTo>
                <a:lnTo>
                  <a:pt x="822" y="368"/>
                </a:lnTo>
                <a:lnTo>
                  <a:pt x="822" y="368"/>
                </a:lnTo>
                <a:lnTo>
                  <a:pt x="820" y="367"/>
                </a:lnTo>
                <a:lnTo>
                  <a:pt x="815" y="367"/>
                </a:lnTo>
                <a:lnTo>
                  <a:pt x="809" y="368"/>
                </a:lnTo>
                <a:lnTo>
                  <a:pt x="806" y="370"/>
                </a:lnTo>
                <a:lnTo>
                  <a:pt x="806" y="370"/>
                </a:lnTo>
                <a:lnTo>
                  <a:pt x="802" y="375"/>
                </a:lnTo>
                <a:lnTo>
                  <a:pt x="799" y="379"/>
                </a:lnTo>
                <a:lnTo>
                  <a:pt x="795" y="383"/>
                </a:lnTo>
                <a:lnTo>
                  <a:pt x="793" y="386"/>
                </a:lnTo>
                <a:lnTo>
                  <a:pt x="793" y="386"/>
                </a:lnTo>
                <a:lnTo>
                  <a:pt x="795" y="388"/>
                </a:lnTo>
                <a:lnTo>
                  <a:pt x="795" y="390"/>
                </a:lnTo>
                <a:lnTo>
                  <a:pt x="799" y="388"/>
                </a:lnTo>
                <a:lnTo>
                  <a:pt x="804" y="386"/>
                </a:lnTo>
                <a:lnTo>
                  <a:pt x="809" y="386"/>
                </a:lnTo>
                <a:lnTo>
                  <a:pt x="809" y="386"/>
                </a:lnTo>
                <a:lnTo>
                  <a:pt x="811" y="388"/>
                </a:lnTo>
                <a:lnTo>
                  <a:pt x="811" y="390"/>
                </a:lnTo>
                <a:lnTo>
                  <a:pt x="811" y="391"/>
                </a:lnTo>
                <a:lnTo>
                  <a:pt x="811" y="393"/>
                </a:lnTo>
                <a:lnTo>
                  <a:pt x="811" y="393"/>
                </a:lnTo>
                <a:lnTo>
                  <a:pt x="813" y="397"/>
                </a:lnTo>
                <a:lnTo>
                  <a:pt x="815" y="400"/>
                </a:lnTo>
                <a:lnTo>
                  <a:pt x="813" y="402"/>
                </a:lnTo>
                <a:lnTo>
                  <a:pt x="809" y="400"/>
                </a:lnTo>
                <a:lnTo>
                  <a:pt x="809" y="400"/>
                </a:lnTo>
                <a:lnTo>
                  <a:pt x="806" y="397"/>
                </a:lnTo>
                <a:lnTo>
                  <a:pt x="802" y="397"/>
                </a:lnTo>
                <a:lnTo>
                  <a:pt x="799" y="399"/>
                </a:lnTo>
                <a:lnTo>
                  <a:pt x="797" y="402"/>
                </a:lnTo>
                <a:lnTo>
                  <a:pt x="797" y="402"/>
                </a:lnTo>
                <a:lnTo>
                  <a:pt x="797" y="404"/>
                </a:lnTo>
                <a:lnTo>
                  <a:pt x="793" y="404"/>
                </a:lnTo>
                <a:lnTo>
                  <a:pt x="788" y="395"/>
                </a:lnTo>
                <a:lnTo>
                  <a:pt x="788" y="395"/>
                </a:lnTo>
                <a:lnTo>
                  <a:pt x="786" y="395"/>
                </a:lnTo>
                <a:lnTo>
                  <a:pt x="785" y="395"/>
                </a:lnTo>
                <a:lnTo>
                  <a:pt x="781" y="399"/>
                </a:lnTo>
                <a:lnTo>
                  <a:pt x="777" y="402"/>
                </a:lnTo>
                <a:lnTo>
                  <a:pt x="776" y="402"/>
                </a:lnTo>
                <a:lnTo>
                  <a:pt x="774" y="402"/>
                </a:lnTo>
                <a:lnTo>
                  <a:pt x="774" y="402"/>
                </a:lnTo>
                <a:lnTo>
                  <a:pt x="774" y="400"/>
                </a:lnTo>
                <a:lnTo>
                  <a:pt x="774" y="399"/>
                </a:lnTo>
                <a:lnTo>
                  <a:pt x="777" y="393"/>
                </a:lnTo>
                <a:lnTo>
                  <a:pt x="779" y="388"/>
                </a:lnTo>
                <a:lnTo>
                  <a:pt x="781" y="384"/>
                </a:lnTo>
                <a:lnTo>
                  <a:pt x="779" y="383"/>
                </a:lnTo>
                <a:lnTo>
                  <a:pt x="779" y="383"/>
                </a:lnTo>
                <a:lnTo>
                  <a:pt x="777" y="381"/>
                </a:lnTo>
                <a:lnTo>
                  <a:pt x="776" y="383"/>
                </a:lnTo>
                <a:lnTo>
                  <a:pt x="767" y="393"/>
                </a:lnTo>
                <a:lnTo>
                  <a:pt x="767" y="393"/>
                </a:lnTo>
                <a:lnTo>
                  <a:pt x="760" y="399"/>
                </a:lnTo>
                <a:lnTo>
                  <a:pt x="754" y="400"/>
                </a:lnTo>
                <a:lnTo>
                  <a:pt x="751" y="402"/>
                </a:lnTo>
                <a:lnTo>
                  <a:pt x="751" y="404"/>
                </a:lnTo>
                <a:lnTo>
                  <a:pt x="751" y="406"/>
                </a:lnTo>
                <a:lnTo>
                  <a:pt x="751" y="406"/>
                </a:lnTo>
                <a:lnTo>
                  <a:pt x="753" y="406"/>
                </a:lnTo>
                <a:lnTo>
                  <a:pt x="751" y="407"/>
                </a:lnTo>
                <a:lnTo>
                  <a:pt x="749" y="409"/>
                </a:lnTo>
                <a:lnTo>
                  <a:pt x="744" y="413"/>
                </a:lnTo>
                <a:lnTo>
                  <a:pt x="742" y="418"/>
                </a:lnTo>
                <a:lnTo>
                  <a:pt x="742" y="418"/>
                </a:lnTo>
                <a:lnTo>
                  <a:pt x="740" y="420"/>
                </a:lnTo>
                <a:lnTo>
                  <a:pt x="737" y="422"/>
                </a:lnTo>
                <a:lnTo>
                  <a:pt x="729" y="425"/>
                </a:lnTo>
                <a:lnTo>
                  <a:pt x="721" y="429"/>
                </a:lnTo>
                <a:lnTo>
                  <a:pt x="712" y="434"/>
                </a:lnTo>
                <a:lnTo>
                  <a:pt x="712" y="434"/>
                </a:lnTo>
                <a:lnTo>
                  <a:pt x="708" y="438"/>
                </a:lnTo>
                <a:lnTo>
                  <a:pt x="708" y="438"/>
                </a:lnTo>
                <a:lnTo>
                  <a:pt x="710" y="439"/>
                </a:lnTo>
                <a:lnTo>
                  <a:pt x="715" y="438"/>
                </a:lnTo>
                <a:lnTo>
                  <a:pt x="721" y="434"/>
                </a:lnTo>
                <a:lnTo>
                  <a:pt x="721" y="434"/>
                </a:lnTo>
                <a:lnTo>
                  <a:pt x="724" y="431"/>
                </a:lnTo>
                <a:lnTo>
                  <a:pt x="728" y="429"/>
                </a:lnTo>
                <a:lnTo>
                  <a:pt x="731" y="429"/>
                </a:lnTo>
                <a:lnTo>
                  <a:pt x="738" y="425"/>
                </a:lnTo>
                <a:lnTo>
                  <a:pt x="738" y="425"/>
                </a:lnTo>
                <a:lnTo>
                  <a:pt x="751" y="418"/>
                </a:lnTo>
                <a:lnTo>
                  <a:pt x="756" y="416"/>
                </a:lnTo>
                <a:lnTo>
                  <a:pt x="761" y="416"/>
                </a:lnTo>
                <a:lnTo>
                  <a:pt x="761" y="416"/>
                </a:lnTo>
                <a:lnTo>
                  <a:pt x="763" y="418"/>
                </a:lnTo>
                <a:lnTo>
                  <a:pt x="767" y="420"/>
                </a:lnTo>
                <a:lnTo>
                  <a:pt x="770" y="418"/>
                </a:lnTo>
                <a:lnTo>
                  <a:pt x="774" y="415"/>
                </a:lnTo>
                <a:lnTo>
                  <a:pt x="774" y="415"/>
                </a:lnTo>
                <a:lnTo>
                  <a:pt x="777" y="411"/>
                </a:lnTo>
                <a:lnTo>
                  <a:pt x="781" y="411"/>
                </a:lnTo>
                <a:lnTo>
                  <a:pt x="786" y="411"/>
                </a:lnTo>
                <a:lnTo>
                  <a:pt x="790" y="415"/>
                </a:lnTo>
                <a:lnTo>
                  <a:pt x="790" y="415"/>
                </a:lnTo>
                <a:lnTo>
                  <a:pt x="790" y="415"/>
                </a:lnTo>
                <a:lnTo>
                  <a:pt x="790" y="416"/>
                </a:lnTo>
                <a:lnTo>
                  <a:pt x="788" y="420"/>
                </a:lnTo>
                <a:lnTo>
                  <a:pt x="786" y="423"/>
                </a:lnTo>
                <a:lnTo>
                  <a:pt x="786" y="425"/>
                </a:lnTo>
                <a:lnTo>
                  <a:pt x="786" y="427"/>
                </a:lnTo>
                <a:lnTo>
                  <a:pt x="786" y="427"/>
                </a:lnTo>
                <a:lnTo>
                  <a:pt x="788" y="429"/>
                </a:lnTo>
                <a:lnTo>
                  <a:pt x="788" y="431"/>
                </a:lnTo>
                <a:lnTo>
                  <a:pt x="786" y="432"/>
                </a:lnTo>
                <a:lnTo>
                  <a:pt x="783" y="432"/>
                </a:lnTo>
                <a:lnTo>
                  <a:pt x="781" y="432"/>
                </a:lnTo>
                <a:lnTo>
                  <a:pt x="781" y="431"/>
                </a:lnTo>
                <a:lnTo>
                  <a:pt x="781" y="431"/>
                </a:lnTo>
                <a:lnTo>
                  <a:pt x="779" y="427"/>
                </a:lnTo>
                <a:lnTo>
                  <a:pt x="777" y="425"/>
                </a:lnTo>
                <a:lnTo>
                  <a:pt x="774" y="423"/>
                </a:lnTo>
                <a:lnTo>
                  <a:pt x="770" y="425"/>
                </a:lnTo>
                <a:lnTo>
                  <a:pt x="770" y="425"/>
                </a:lnTo>
                <a:lnTo>
                  <a:pt x="767" y="432"/>
                </a:lnTo>
                <a:lnTo>
                  <a:pt x="763" y="434"/>
                </a:lnTo>
                <a:lnTo>
                  <a:pt x="760" y="436"/>
                </a:lnTo>
                <a:lnTo>
                  <a:pt x="760" y="436"/>
                </a:lnTo>
                <a:lnTo>
                  <a:pt x="756" y="438"/>
                </a:lnTo>
                <a:lnTo>
                  <a:pt x="754" y="441"/>
                </a:lnTo>
                <a:lnTo>
                  <a:pt x="751" y="447"/>
                </a:lnTo>
                <a:lnTo>
                  <a:pt x="751" y="452"/>
                </a:lnTo>
                <a:lnTo>
                  <a:pt x="751" y="452"/>
                </a:lnTo>
                <a:lnTo>
                  <a:pt x="749" y="456"/>
                </a:lnTo>
                <a:lnTo>
                  <a:pt x="747" y="457"/>
                </a:lnTo>
                <a:lnTo>
                  <a:pt x="744" y="457"/>
                </a:lnTo>
                <a:lnTo>
                  <a:pt x="742" y="457"/>
                </a:lnTo>
                <a:lnTo>
                  <a:pt x="742" y="459"/>
                </a:lnTo>
                <a:lnTo>
                  <a:pt x="742" y="459"/>
                </a:lnTo>
                <a:lnTo>
                  <a:pt x="740" y="466"/>
                </a:lnTo>
                <a:lnTo>
                  <a:pt x="735" y="473"/>
                </a:lnTo>
                <a:lnTo>
                  <a:pt x="721" y="489"/>
                </a:lnTo>
                <a:lnTo>
                  <a:pt x="721" y="489"/>
                </a:lnTo>
                <a:lnTo>
                  <a:pt x="717" y="495"/>
                </a:lnTo>
                <a:lnTo>
                  <a:pt x="715" y="500"/>
                </a:lnTo>
                <a:lnTo>
                  <a:pt x="717" y="502"/>
                </a:lnTo>
                <a:lnTo>
                  <a:pt x="717" y="507"/>
                </a:lnTo>
                <a:lnTo>
                  <a:pt x="717" y="507"/>
                </a:lnTo>
                <a:lnTo>
                  <a:pt x="715" y="509"/>
                </a:lnTo>
                <a:lnTo>
                  <a:pt x="713" y="509"/>
                </a:lnTo>
                <a:lnTo>
                  <a:pt x="708" y="509"/>
                </a:lnTo>
                <a:lnTo>
                  <a:pt x="703" y="509"/>
                </a:lnTo>
                <a:lnTo>
                  <a:pt x="697" y="509"/>
                </a:lnTo>
                <a:lnTo>
                  <a:pt x="697" y="509"/>
                </a:lnTo>
                <a:lnTo>
                  <a:pt x="697" y="514"/>
                </a:lnTo>
                <a:lnTo>
                  <a:pt x="697" y="520"/>
                </a:lnTo>
                <a:lnTo>
                  <a:pt x="697" y="527"/>
                </a:lnTo>
                <a:lnTo>
                  <a:pt x="697" y="528"/>
                </a:lnTo>
                <a:lnTo>
                  <a:pt x="696" y="530"/>
                </a:lnTo>
                <a:lnTo>
                  <a:pt x="696" y="530"/>
                </a:lnTo>
                <a:lnTo>
                  <a:pt x="692" y="536"/>
                </a:lnTo>
                <a:lnTo>
                  <a:pt x="694" y="539"/>
                </a:lnTo>
                <a:lnTo>
                  <a:pt x="696" y="546"/>
                </a:lnTo>
                <a:lnTo>
                  <a:pt x="696" y="546"/>
                </a:lnTo>
                <a:lnTo>
                  <a:pt x="694" y="548"/>
                </a:lnTo>
                <a:lnTo>
                  <a:pt x="694" y="548"/>
                </a:lnTo>
                <a:lnTo>
                  <a:pt x="688" y="548"/>
                </a:lnTo>
                <a:lnTo>
                  <a:pt x="683" y="548"/>
                </a:lnTo>
                <a:lnTo>
                  <a:pt x="681" y="548"/>
                </a:lnTo>
                <a:lnTo>
                  <a:pt x="681" y="550"/>
                </a:lnTo>
                <a:lnTo>
                  <a:pt x="681" y="550"/>
                </a:lnTo>
                <a:lnTo>
                  <a:pt x="678" y="552"/>
                </a:lnTo>
                <a:lnTo>
                  <a:pt x="672" y="553"/>
                </a:lnTo>
                <a:lnTo>
                  <a:pt x="664" y="555"/>
                </a:lnTo>
                <a:lnTo>
                  <a:pt x="664" y="555"/>
                </a:lnTo>
                <a:lnTo>
                  <a:pt x="664" y="555"/>
                </a:lnTo>
                <a:lnTo>
                  <a:pt x="664" y="557"/>
                </a:lnTo>
                <a:lnTo>
                  <a:pt x="667" y="560"/>
                </a:lnTo>
                <a:lnTo>
                  <a:pt x="678" y="569"/>
                </a:lnTo>
                <a:lnTo>
                  <a:pt x="678" y="569"/>
                </a:lnTo>
                <a:lnTo>
                  <a:pt x="680" y="571"/>
                </a:lnTo>
                <a:lnTo>
                  <a:pt x="680" y="573"/>
                </a:lnTo>
                <a:lnTo>
                  <a:pt x="676" y="575"/>
                </a:lnTo>
                <a:lnTo>
                  <a:pt x="672" y="575"/>
                </a:lnTo>
                <a:lnTo>
                  <a:pt x="671" y="573"/>
                </a:lnTo>
                <a:lnTo>
                  <a:pt x="671" y="573"/>
                </a:lnTo>
                <a:lnTo>
                  <a:pt x="671" y="573"/>
                </a:lnTo>
                <a:lnTo>
                  <a:pt x="669" y="571"/>
                </a:lnTo>
                <a:lnTo>
                  <a:pt x="667" y="571"/>
                </a:lnTo>
                <a:lnTo>
                  <a:pt x="664" y="573"/>
                </a:lnTo>
                <a:lnTo>
                  <a:pt x="649" y="580"/>
                </a:lnTo>
                <a:lnTo>
                  <a:pt x="649" y="580"/>
                </a:lnTo>
                <a:lnTo>
                  <a:pt x="644" y="585"/>
                </a:lnTo>
                <a:lnTo>
                  <a:pt x="640" y="589"/>
                </a:lnTo>
                <a:lnTo>
                  <a:pt x="639" y="594"/>
                </a:lnTo>
                <a:lnTo>
                  <a:pt x="637" y="594"/>
                </a:lnTo>
                <a:lnTo>
                  <a:pt x="635" y="596"/>
                </a:lnTo>
                <a:lnTo>
                  <a:pt x="635" y="596"/>
                </a:lnTo>
                <a:lnTo>
                  <a:pt x="632" y="596"/>
                </a:lnTo>
                <a:lnTo>
                  <a:pt x="630" y="598"/>
                </a:lnTo>
                <a:lnTo>
                  <a:pt x="628" y="603"/>
                </a:lnTo>
                <a:lnTo>
                  <a:pt x="626" y="608"/>
                </a:lnTo>
                <a:lnTo>
                  <a:pt x="623" y="614"/>
                </a:lnTo>
                <a:lnTo>
                  <a:pt x="623" y="614"/>
                </a:lnTo>
                <a:lnTo>
                  <a:pt x="621" y="614"/>
                </a:lnTo>
                <a:lnTo>
                  <a:pt x="621" y="614"/>
                </a:lnTo>
                <a:lnTo>
                  <a:pt x="617" y="610"/>
                </a:lnTo>
                <a:lnTo>
                  <a:pt x="616" y="605"/>
                </a:lnTo>
                <a:lnTo>
                  <a:pt x="614" y="603"/>
                </a:lnTo>
                <a:lnTo>
                  <a:pt x="610" y="603"/>
                </a:lnTo>
                <a:lnTo>
                  <a:pt x="610" y="603"/>
                </a:lnTo>
                <a:lnTo>
                  <a:pt x="605" y="603"/>
                </a:lnTo>
                <a:lnTo>
                  <a:pt x="603" y="607"/>
                </a:lnTo>
                <a:lnTo>
                  <a:pt x="605" y="610"/>
                </a:lnTo>
                <a:lnTo>
                  <a:pt x="608" y="616"/>
                </a:lnTo>
                <a:lnTo>
                  <a:pt x="608" y="616"/>
                </a:lnTo>
                <a:lnTo>
                  <a:pt x="608" y="617"/>
                </a:lnTo>
                <a:lnTo>
                  <a:pt x="608" y="619"/>
                </a:lnTo>
                <a:lnTo>
                  <a:pt x="605" y="621"/>
                </a:lnTo>
                <a:lnTo>
                  <a:pt x="600" y="621"/>
                </a:lnTo>
                <a:lnTo>
                  <a:pt x="598" y="623"/>
                </a:lnTo>
                <a:lnTo>
                  <a:pt x="594" y="624"/>
                </a:lnTo>
                <a:lnTo>
                  <a:pt x="594" y="624"/>
                </a:lnTo>
                <a:lnTo>
                  <a:pt x="591" y="628"/>
                </a:lnTo>
                <a:lnTo>
                  <a:pt x="584" y="628"/>
                </a:lnTo>
                <a:lnTo>
                  <a:pt x="576" y="630"/>
                </a:lnTo>
                <a:lnTo>
                  <a:pt x="573" y="632"/>
                </a:lnTo>
                <a:lnTo>
                  <a:pt x="573" y="632"/>
                </a:lnTo>
                <a:lnTo>
                  <a:pt x="571" y="633"/>
                </a:lnTo>
                <a:lnTo>
                  <a:pt x="573" y="635"/>
                </a:lnTo>
                <a:lnTo>
                  <a:pt x="576" y="637"/>
                </a:lnTo>
                <a:lnTo>
                  <a:pt x="582" y="639"/>
                </a:lnTo>
                <a:lnTo>
                  <a:pt x="585" y="642"/>
                </a:lnTo>
                <a:lnTo>
                  <a:pt x="585" y="642"/>
                </a:lnTo>
                <a:lnTo>
                  <a:pt x="585" y="642"/>
                </a:lnTo>
                <a:lnTo>
                  <a:pt x="584" y="644"/>
                </a:lnTo>
                <a:lnTo>
                  <a:pt x="578" y="644"/>
                </a:lnTo>
                <a:lnTo>
                  <a:pt x="564" y="642"/>
                </a:lnTo>
                <a:lnTo>
                  <a:pt x="564" y="642"/>
                </a:lnTo>
                <a:lnTo>
                  <a:pt x="562" y="642"/>
                </a:lnTo>
                <a:lnTo>
                  <a:pt x="560" y="642"/>
                </a:lnTo>
                <a:lnTo>
                  <a:pt x="559" y="646"/>
                </a:lnTo>
                <a:lnTo>
                  <a:pt x="557" y="649"/>
                </a:lnTo>
                <a:lnTo>
                  <a:pt x="555" y="651"/>
                </a:lnTo>
                <a:lnTo>
                  <a:pt x="552" y="651"/>
                </a:lnTo>
                <a:lnTo>
                  <a:pt x="552" y="651"/>
                </a:lnTo>
                <a:lnTo>
                  <a:pt x="546" y="651"/>
                </a:lnTo>
                <a:lnTo>
                  <a:pt x="543" y="653"/>
                </a:lnTo>
                <a:lnTo>
                  <a:pt x="541" y="657"/>
                </a:lnTo>
                <a:lnTo>
                  <a:pt x="541" y="660"/>
                </a:lnTo>
                <a:lnTo>
                  <a:pt x="541" y="662"/>
                </a:lnTo>
                <a:lnTo>
                  <a:pt x="541" y="662"/>
                </a:lnTo>
                <a:lnTo>
                  <a:pt x="543" y="664"/>
                </a:lnTo>
                <a:lnTo>
                  <a:pt x="541" y="665"/>
                </a:lnTo>
                <a:lnTo>
                  <a:pt x="537" y="665"/>
                </a:lnTo>
                <a:lnTo>
                  <a:pt x="532" y="664"/>
                </a:lnTo>
                <a:lnTo>
                  <a:pt x="532" y="664"/>
                </a:lnTo>
                <a:lnTo>
                  <a:pt x="530" y="664"/>
                </a:lnTo>
                <a:lnTo>
                  <a:pt x="527" y="665"/>
                </a:lnTo>
                <a:lnTo>
                  <a:pt x="521" y="674"/>
                </a:lnTo>
                <a:lnTo>
                  <a:pt x="521" y="674"/>
                </a:lnTo>
                <a:lnTo>
                  <a:pt x="523" y="678"/>
                </a:lnTo>
                <a:lnTo>
                  <a:pt x="527" y="681"/>
                </a:lnTo>
                <a:lnTo>
                  <a:pt x="530" y="683"/>
                </a:lnTo>
                <a:lnTo>
                  <a:pt x="530" y="685"/>
                </a:lnTo>
                <a:lnTo>
                  <a:pt x="530" y="685"/>
                </a:lnTo>
                <a:lnTo>
                  <a:pt x="530" y="689"/>
                </a:lnTo>
                <a:lnTo>
                  <a:pt x="527" y="690"/>
                </a:lnTo>
                <a:lnTo>
                  <a:pt x="527" y="692"/>
                </a:lnTo>
                <a:lnTo>
                  <a:pt x="528" y="694"/>
                </a:lnTo>
                <a:lnTo>
                  <a:pt x="528" y="694"/>
                </a:lnTo>
                <a:lnTo>
                  <a:pt x="532" y="696"/>
                </a:lnTo>
                <a:lnTo>
                  <a:pt x="530" y="699"/>
                </a:lnTo>
                <a:lnTo>
                  <a:pt x="528" y="701"/>
                </a:lnTo>
                <a:lnTo>
                  <a:pt x="527" y="703"/>
                </a:lnTo>
                <a:lnTo>
                  <a:pt x="527" y="703"/>
                </a:lnTo>
                <a:lnTo>
                  <a:pt x="523" y="705"/>
                </a:lnTo>
                <a:lnTo>
                  <a:pt x="523" y="708"/>
                </a:lnTo>
                <a:lnTo>
                  <a:pt x="523" y="710"/>
                </a:lnTo>
                <a:lnTo>
                  <a:pt x="527" y="713"/>
                </a:lnTo>
                <a:lnTo>
                  <a:pt x="527" y="713"/>
                </a:lnTo>
                <a:lnTo>
                  <a:pt x="527" y="715"/>
                </a:lnTo>
                <a:lnTo>
                  <a:pt x="527" y="717"/>
                </a:lnTo>
                <a:lnTo>
                  <a:pt x="525" y="721"/>
                </a:lnTo>
                <a:lnTo>
                  <a:pt x="523" y="724"/>
                </a:lnTo>
                <a:lnTo>
                  <a:pt x="523" y="726"/>
                </a:lnTo>
                <a:lnTo>
                  <a:pt x="525" y="728"/>
                </a:lnTo>
                <a:lnTo>
                  <a:pt x="525" y="728"/>
                </a:lnTo>
                <a:lnTo>
                  <a:pt x="528" y="731"/>
                </a:lnTo>
                <a:lnTo>
                  <a:pt x="532" y="731"/>
                </a:lnTo>
                <a:lnTo>
                  <a:pt x="534" y="729"/>
                </a:lnTo>
                <a:lnTo>
                  <a:pt x="535" y="733"/>
                </a:lnTo>
                <a:lnTo>
                  <a:pt x="535" y="733"/>
                </a:lnTo>
                <a:lnTo>
                  <a:pt x="539" y="735"/>
                </a:lnTo>
                <a:lnTo>
                  <a:pt x="543" y="735"/>
                </a:lnTo>
                <a:lnTo>
                  <a:pt x="553" y="726"/>
                </a:lnTo>
                <a:lnTo>
                  <a:pt x="553" y="726"/>
                </a:lnTo>
                <a:lnTo>
                  <a:pt x="555" y="724"/>
                </a:lnTo>
                <a:lnTo>
                  <a:pt x="557" y="724"/>
                </a:lnTo>
                <a:lnTo>
                  <a:pt x="560" y="728"/>
                </a:lnTo>
                <a:lnTo>
                  <a:pt x="560" y="731"/>
                </a:lnTo>
                <a:lnTo>
                  <a:pt x="559" y="733"/>
                </a:lnTo>
                <a:lnTo>
                  <a:pt x="557" y="733"/>
                </a:lnTo>
                <a:lnTo>
                  <a:pt x="557" y="733"/>
                </a:lnTo>
                <a:lnTo>
                  <a:pt x="552" y="733"/>
                </a:lnTo>
                <a:lnTo>
                  <a:pt x="548" y="737"/>
                </a:lnTo>
                <a:lnTo>
                  <a:pt x="546" y="738"/>
                </a:lnTo>
                <a:lnTo>
                  <a:pt x="544" y="744"/>
                </a:lnTo>
                <a:lnTo>
                  <a:pt x="544" y="744"/>
                </a:lnTo>
                <a:lnTo>
                  <a:pt x="544" y="745"/>
                </a:lnTo>
                <a:lnTo>
                  <a:pt x="544" y="745"/>
                </a:lnTo>
                <a:lnTo>
                  <a:pt x="541" y="747"/>
                </a:lnTo>
                <a:lnTo>
                  <a:pt x="537" y="745"/>
                </a:lnTo>
                <a:lnTo>
                  <a:pt x="535" y="740"/>
                </a:lnTo>
                <a:lnTo>
                  <a:pt x="535" y="740"/>
                </a:lnTo>
                <a:lnTo>
                  <a:pt x="535" y="738"/>
                </a:lnTo>
                <a:lnTo>
                  <a:pt x="534" y="738"/>
                </a:lnTo>
                <a:lnTo>
                  <a:pt x="530" y="738"/>
                </a:lnTo>
                <a:lnTo>
                  <a:pt x="527" y="744"/>
                </a:lnTo>
                <a:lnTo>
                  <a:pt x="527" y="745"/>
                </a:lnTo>
                <a:lnTo>
                  <a:pt x="528" y="747"/>
                </a:lnTo>
                <a:lnTo>
                  <a:pt x="528" y="747"/>
                </a:lnTo>
                <a:lnTo>
                  <a:pt x="530" y="751"/>
                </a:lnTo>
                <a:lnTo>
                  <a:pt x="528" y="754"/>
                </a:lnTo>
                <a:lnTo>
                  <a:pt x="527" y="758"/>
                </a:lnTo>
                <a:lnTo>
                  <a:pt x="527" y="761"/>
                </a:lnTo>
                <a:lnTo>
                  <a:pt x="527" y="761"/>
                </a:lnTo>
                <a:lnTo>
                  <a:pt x="527" y="765"/>
                </a:lnTo>
                <a:lnTo>
                  <a:pt x="530" y="765"/>
                </a:lnTo>
                <a:lnTo>
                  <a:pt x="535" y="763"/>
                </a:lnTo>
                <a:lnTo>
                  <a:pt x="539" y="760"/>
                </a:lnTo>
                <a:lnTo>
                  <a:pt x="539" y="760"/>
                </a:lnTo>
                <a:lnTo>
                  <a:pt x="543" y="756"/>
                </a:lnTo>
                <a:lnTo>
                  <a:pt x="546" y="756"/>
                </a:lnTo>
                <a:lnTo>
                  <a:pt x="550" y="758"/>
                </a:lnTo>
                <a:lnTo>
                  <a:pt x="552" y="761"/>
                </a:lnTo>
                <a:lnTo>
                  <a:pt x="552" y="761"/>
                </a:lnTo>
                <a:lnTo>
                  <a:pt x="552" y="763"/>
                </a:lnTo>
                <a:lnTo>
                  <a:pt x="550" y="765"/>
                </a:lnTo>
                <a:lnTo>
                  <a:pt x="546" y="767"/>
                </a:lnTo>
                <a:lnTo>
                  <a:pt x="546" y="770"/>
                </a:lnTo>
                <a:lnTo>
                  <a:pt x="546" y="770"/>
                </a:lnTo>
                <a:lnTo>
                  <a:pt x="544" y="774"/>
                </a:lnTo>
                <a:lnTo>
                  <a:pt x="543" y="774"/>
                </a:lnTo>
                <a:lnTo>
                  <a:pt x="539" y="776"/>
                </a:lnTo>
                <a:lnTo>
                  <a:pt x="535" y="777"/>
                </a:lnTo>
                <a:lnTo>
                  <a:pt x="535" y="777"/>
                </a:lnTo>
                <a:lnTo>
                  <a:pt x="535" y="781"/>
                </a:lnTo>
                <a:lnTo>
                  <a:pt x="537" y="783"/>
                </a:lnTo>
                <a:lnTo>
                  <a:pt x="544" y="790"/>
                </a:lnTo>
                <a:lnTo>
                  <a:pt x="553" y="793"/>
                </a:lnTo>
                <a:lnTo>
                  <a:pt x="560" y="797"/>
                </a:lnTo>
                <a:lnTo>
                  <a:pt x="560" y="797"/>
                </a:lnTo>
                <a:lnTo>
                  <a:pt x="571" y="802"/>
                </a:lnTo>
                <a:lnTo>
                  <a:pt x="578" y="804"/>
                </a:lnTo>
                <a:lnTo>
                  <a:pt x="587" y="804"/>
                </a:lnTo>
                <a:lnTo>
                  <a:pt x="587" y="804"/>
                </a:lnTo>
                <a:lnTo>
                  <a:pt x="594" y="802"/>
                </a:lnTo>
                <a:lnTo>
                  <a:pt x="600" y="799"/>
                </a:lnTo>
                <a:lnTo>
                  <a:pt x="614" y="790"/>
                </a:lnTo>
                <a:lnTo>
                  <a:pt x="624" y="779"/>
                </a:lnTo>
                <a:lnTo>
                  <a:pt x="632" y="772"/>
                </a:lnTo>
                <a:lnTo>
                  <a:pt x="632" y="772"/>
                </a:lnTo>
                <a:lnTo>
                  <a:pt x="635" y="770"/>
                </a:lnTo>
                <a:lnTo>
                  <a:pt x="639" y="770"/>
                </a:lnTo>
                <a:lnTo>
                  <a:pt x="644" y="770"/>
                </a:lnTo>
                <a:lnTo>
                  <a:pt x="648" y="769"/>
                </a:lnTo>
                <a:lnTo>
                  <a:pt x="648" y="769"/>
                </a:lnTo>
                <a:lnTo>
                  <a:pt x="651" y="765"/>
                </a:lnTo>
                <a:lnTo>
                  <a:pt x="651" y="760"/>
                </a:lnTo>
                <a:lnTo>
                  <a:pt x="651" y="754"/>
                </a:lnTo>
                <a:lnTo>
                  <a:pt x="655" y="753"/>
                </a:lnTo>
                <a:lnTo>
                  <a:pt x="655" y="753"/>
                </a:lnTo>
                <a:lnTo>
                  <a:pt x="655" y="751"/>
                </a:lnTo>
                <a:lnTo>
                  <a:pt x="656" y="753"/>
                </a:lnTo>
                <a:lnTo>
                  <a:pt x="658" y="756"/>
                </a:lnTo>
                <a:lnTo>
                  <a:pt x="660" y="761"/>
                </a:lnTo>
                <a:lnTo>
                  <a:pt x="664" y="765"/>
                </a:lnTo>
                <a:lnTo>
                  <a:pt x="664" y="765"/>
                </a:lnTo>
                <a:lnTo>
                  <a:pt x="667" y="769"/>
                </a:lnTo>
                <a:lnTo>
                  <a:pt x="669" y="776"/>
                </a:lnTo>
                <a:lnTo>
                  <a:pt x="669" y="776"/>
                </a:lnTo>
                <a:lnTo>
                  <a:pt x="669" y="777"/>
                </a:lnTo>
                <a:lnTo>
                  <a:pt x="669" y="777"/>
                </a:lnTo>
                <a:lnTo>
                  <a:pt x="669" y="785"/>
                </a:lnTo>
                <a:lnTo>
                  <a:pt x="671" y="790"/>
                </a:lnTo>
                <a:lnTo>
                  <a:pt x="674" y="795"/>
                </a:lnTo>
                <a:lnTo>
                  <a:pt x="680" y="801"/>
                </a:lnTo>
                <a:lnTo>
                  <a:pt x="680" y="801"/>
                </a:lnTo>
                <a:lnTo>
                  <a:pt x="683" y="806"/>
                </a:lnTo>
                <a:lnTo>
                  <a:pt x="683" y="813"/>
                </a:lnTo>
                <a:lnTo>
                  <a:pt x="685" y="818"/>
                </a:lnTo>
                <a:lnTo>
                  <a:pt x="687" y="826"/>
                </a:lnTo>
                <a:lnTo>
                  <a:pt x="687" y="826"/>
                </a:lnTo>
                <a:lnTo>
                  <a:pt x="690" y="831"/>
                </a:lnTo>
                <a:lnTo>
                  <a:pt x="694" y="836"/>
                </a:lnTo>
                <a:lnTo>
                  <a:pt x="696" y="842"/>
                </a:lnTo>
                <a:lnTo>
                  <a:pt x="699" y="847"/>
                </a:lnTo>
                <a:lnTo>
                  <a:pt x="699" y="847"/>
                </a:lnTo>
                <a:lnTo>
                  <a:pt x="703" y="850"/>
                </a:lnTo>
                <a:lnTo>
                  <a:pt x="706" y="854"/>
                </a:lnTo>
                <a:lnTo>
                  <a:pt x="706" y="859"/>
                </a:lnTo>
                <a:lnTo>
                  <a:pt x="705" y="865"/>
                </a:lnTo>
                <a:lnTo>
                  <a:pt x="705" y="865"/>
                </a:lnTo>
                <a:lnTo>
                  <a:pt x="705" y="868"/>
                </a:lnTo>
                <a:lnTo>
                  <a:pt x="706" y="870"/>
                </a:lnTo>
                <a:lnTo>
                  <a:pt x="710" y="872"/>
                </a:lnTo>
                <a:lnTo>
                  <a:pt x="710" y="875"/>
                </a:lnTo>
                <a:lnTo>
                  <a:pt x="710" y="875"/>
                </a:lnTo>
                <a:lnTo>
                  <a:pt x="710" y="884"/>
                </a:lnTo>
                <a:lnTo>
                  <a:pt x="710" y="890"/>
                </a:lnTo>
                <a:lnTo>
                  <a:pt x="712" y="895"/>
                </a:lnTo>
                <a:lnTo>
                  <a:pt x="712" y="895"/>
                </a:lnTo>
                <a:lnTo>
                  <a:pt x="713" y="897"/>
                </a:lnTo>
                <a:lnTo>
                  <a:pt x="717" y="897"/>
                </a:lnTo>
                <a:lnTo>
                  <a:pt x="722" y="895"/>
                </a:lnTo>
                <a:lnTo>
                  <a:pt x="729" y="895"/>
                </a:lnTo>
                <a:lnTo>
                  <a:pt x="729" y="895"/>
                </a:lnTo>
                <a:lnTo>
                  <a:pt x="735" y="893"/>
                </a:lnTo>
                <a:lnTo>
                  <a:pt x="738" y="890"/>
                </a:lnTo>
                <a:lnTo>
                  <a:pt x="738" y="881"/>
                </a:lnTo>
                <a:lnTo>
                  <a:pt x="738" y="881"/>
                </a:lnTo>
                <a:lnTo>
                  <a:pt x="740" y="877"/>
                </a:lnTo>
                <a:lnTo>
                  <a:pt x="742" y="875"/>
                </a:lnTo>
                <a:lnTo>
                  <a:pt x="744" y="875"/>
                </a:lnTo>
                <a:lnTo>
                  <a:pt x="745" y="874"/>
                </a:lnTo>
                <a:lnTo>
                  <a:pt x="745" y="874"/>
                </a:lnTo>
                <a:lnTo>
                  <a:pt x="747" y="870"/>
                </a:lnTo>
                <a:lnTo>
                  <a:pt x="753" y="868"/>
                </a:lnTo>
                <a:lnTo>
                  <a:pt x="758" y="870"/>
                </a:lnTo>
                <a:lnTo>
                  <a:pt x="765" y="872"/>
                </a:lnTo>
                <a:lnTo>
                  <a:pt x="765" y="872"/>
                </a:lnTo>
                <a:lnTo>
                  <a:pt x="770" y="872"/>
                </a:lnTo>
                <a:lnTo>
                  <a:pt x="774" y="870"/>
                </a:lnTo>
                <a:lnTo>
                  <a:pt x="777" y="866"/>
                </a:lnTo>
                <a:lnTo>
                  <a:pt x="779" y="861"/>
                </a:lnTo>
                <a:lnTo>
                  <a:pt x="779" y="861"/>
                </a:lnTo>
                <a:lnTo>
                  <a:pt x="779" y="858"/>
                </a:lnTo>
                <a:lnTo>
                  <a:pt x="783" y="858"/>
                </a:lnTo>
                <a:lnTo>
                  <a:pt x="786" y="863"/>
                </a:lnTo>
                <a:lnTo>
                  <a:pt x="786" y="863"/>
                </a:lnTo>
                <a:lnTo>
                  <a:pt x="790" y="863"/>
                </a:lnTo>
                <a:lnTo>
                  <a:pt x="793" y="858"/>
                </a:lnTo>
                <a:lnTo>
                  <a:pt x="801" y="842"/>
                </a:lnTo>
                <a:lnTo>
                  <a:pt x="801" y="842"/>
                </a:lnTo>
                <a:lnTo>
                  <a:pt x="801" y="836"/>
                </a:lnTo>
                <a:lnTo>
                  <a:pt x="801" y="836"/>
                </a:lnTo>
                <a:lnTo>
                  <a:pt x="797" y="838"/>
                </a:lnTo>
                <a:lnTo>
                  <a:pt x="792" y="843"/>
                </a:lnTo>
                <a:lnTo>
                  <a:pt x="792" y="843"/>
                </a:lnTo>
                <a:lnTo>
                  <a:pt x="790" y="845"/>
                </a:lnTo>
                <a:lnTo>
                  <a:pt x="788" y="845"/>
                </a:lnTo>
                <a:lnTo>
                  <a:pt x="786" y="842"/>
                </a:lnTo>
                <a:lnTo>
                  <a:pt x="792" y="827"/>
                </a:lnTo>
                <a:lnTo>
                  <a:pt x="792" y="827"/>
                </a:lnTo>
                <a:lnTo>
                  <a:pt x="793" y="818"/>
                </a:lnTo>
                <a:lnTo>
                  <a:pt x="793" y="810"/>
                </a:lnTo>
                <a:lnTo>
                  <a:pt x="795" y="793"/>
                </a:lnTo>
                <a:lnTo>
                  <a:pt x="795" y="793"/>
                </a:lnTo>
                <a:lnTo>
                  <a:pt x="795" y="790"/>
                </a:lnTo>
                <a:lnTo>
                  <a:pt x="799" y="785"/>
                </a:lnTo>
                <a:lnTo>
                  <a:pt x="802" y="781"/>
                </a:lnTo>
                <a:lnTo>
                  <a:pt x="808" y="779"/>
                </a:lnTo>
                <a:lnTo>
                  <a:pt x="808" y="779"/>
                </a:lnTo>
                <a:lnTo>
                  <a:pt x="817" y="776"/>
                </a:lnTo>
                <a:lnTo>
                  <a:pt x="824" y="770"/>
                </a:lnTo>
                <a:lnTo>
                  <a:pt x="829" y="765"/>
                </a:lnTo>
                <a:lnTo>
                  <a:pt x="829" y="761"/>
                </a:lnTo>
                <a:lnTo>
                  <a:pt x="829" y="760"/>
                </a:lnTo>
                <a:lnTo>
                  <a:pt x="829" y="760"/>
                </a:lnTo>
                <a:lnTo>
                  <a:pt x="829" y="758"/>
                </a:lnTo>
                <a:lnTo>
                  <a:pt x="831" y="754"/>
                </a:lnTo>
                <a:lnTo>
                  <a:pt x="836" y="749"/>
                </a:lnTo>
                <a:lnTo>
                  <a:pt x="841" y="745"/>
                </a:lnTo>
                <a:lnTo>
                  <a:pt x="843" y="740"/>
                </a:lnTo>
                <a:lnTo>
                  <a:pt x="843" y="740"/>
                </a:lnTo>
                <a:lnTo>
                  <a:pt x="840" y="735"/>
                </a:lnTo>
                <a:lnTo>
                  <a:pt x="834" y="728"/>
                </a:lnTo>
                <a:lnTo>
                  <a:pt x="820" y="715"/>
                </a:lnTo>
                <a:lnTo>
                  <a:pt x="820" y="715"/>
                </a:lnTo>
                <a:lnTo>
                  <a:pt x="817" y="713"/>
                </a:lnTo>
                <a:lnTo>
                  <a:pt x="809" y="713"/>
                </a:lnTo>
                <a:lnTo>
                  <a:pt x="806" y="713"/>
                </a:lnTo>
                <a:lnTo>
                  <a:pt x="804" y="712"/>
                </a:lnTo>
                <a:lnTo>
                  <a:pt x="804" y="712"/>
                </a:lnTo>
                <a:lnTo>
                  <a:pt x="804" y="712"/>
                </a:lnTo>
                <a:lnTo>
                  <a:pt x="804" y="699"/>
                </a:lnTo>
                <a:lnTo>
                  <a:pt x="802" y="685"/>
                </a:lnTo>
                <a:lnTo>
                  <a:pt x="802" y="685"/>
                </a:lnTo>
                <a:lnTo>
                  <a:pt x="802" y="680"/>
                </a:lnTo>
                <a:lnTo>
                  <a:pt x="806" y="673"/>
                </a:lnTo>
                <a:lnTo>
                  <a:pt x="809" y="667"/>
                </a:lnTo>
                <a:lnTo>
                  <a:pt x="809" y="662"/>
                </a:lnTo>
                <a:lnTo>
                  <a:pt x="809" y="662"/>
                </a:lnTo>
                <a:lnTo>
                  <a:pt x="811" y="651"/>
                </a:lnTo>
                <a:lnTo>
                  <a:pt x="813" y="646"/>
                </a:lnTo>
                <a:lnTo>
                  <a:pt x="817" y="644"/>
                </a:lnTo>
                <a:lnTo>
                  <a:pt x="817" y="644"/>
                </a:lnTo>
                <a:lnTo>
                  <a:pt x="820" y="642"/>
                </a:lnTo>
                <a:lnTo>
                  <a:pt x="822" y="639"/>
                </a:lnTo>
                <a:lnTo>
                  <a:pt x="824" y="635"/>
                </a:lnTo>
                <a:lnTo>
                  <a:pt x="827" y="633"/>
                </a:lnTo>
                <a:lnTo>
                  <a:pt x="827" y="633"/>
                </a:lnTo>
                <a:lnTo>
                  <a:pt x="831" y="632"/>
                </a:lnTo>
                <a:lnTo>
                  <a:pt x="833" y="630"/>
                </a:lnTo>
                <a:lnTo>
                  <a:pt x="836" y="624"/>
                </a:lnTo>
                <a:lnTo>
                  <a:pt x="838" y="619"/>
                </a:lnTo>
                <a:lnTo>
                  <a:pt x="843" y="614"/>
                </a:lnTo>
                <a:lnTo>
                  <a:pt x="843" y="614"/>
                </a:lnTo>
                <a:lnTo>
                  <a:pt x="854" y="608"/>
                </a:lnTo>
                <a:lnTo>
                  <a:pt x="866" y="601"/>
                </a:lnTo>
                <a:lnTo>
                  <a:pt x="866" y="601"/>
                </a:lnTo>
                <a:lnTo>
                  <a:pt x="888" y="589"/>
                </a:lnTo>
                <a:lnTo>
                  <a:pt x="897" y="582"/>
                </a:lnTo>
                <a:lnTo>
                  <a:pt x="902" y="575"/>
                </a:lnTo>
                <a:lnTo>
                  <a:pt x="902" y="575"/>
                </a:lnTo>
                <a:lnTo>
                  <a:pt x="902" y="573"/>
                </a:lnTo>
                <a:lnTo>
                  <a:pt x="902" y="569"/>
                </a:lnTo>
                <a:lnTo>
                  <a:pt x="898" y="564"/>
                </a:lnTo>
                <a:lnTo>
                  <a:pt x="897" y="559"/>
                </a:lnTo>
                <a:lnTo>
                  <a:pt x="897" y="555"/>
                </a:lnTo>
                <a:lnTo>
                  <a:pt x="900" y="552"/>
                </a:lnTo>
                <a:lnTo>
                  <a:pt x="900" y="552"/>
                </a:lnTo>
                <a:lnTo>
                  <a:pt x="902" y="550"/>
                </a:lnTo>
                <a:lnTo>
                  <a:pt x="904" y="546"/>
                </a:lnTo>
                <a:lnTo>
                  <a:pt x="906" y="541"/>
                </a:lnTo>
                <a:lnTo>
                  <a:pt x="906" y="536"/>
                </a:lnTo>
                <a:lnTo>
                  <a:pt x="907" y="534"/>
                </a:lnTo>
                <a:lnTo>
                  <a:pt x="909" y="534"/>
                </a:lnTo>
                <a:lnTo>
                  <a:pt x="909" y="534"/>
                </a:lnTo>
                <a:lnTo>
                  <a:pt x="918" y="528"/>
                </a:lnTo>
                <a:lnTo>
                  <a:pt x="923" y="521"/>
                </a:lnTo>
                <a:lnTo>
                  <a:pt x="923" y="521"/>
                </a:lnTo>
                <a:lnTo>
                  <a:pt x="929" y="518"/>
                </a:lnTo>
                <a:lnTo>
                  <a:pt x="934" y="518"/>
                </a:lnTo>
                <a:lnTo>
                  <a:pt x="941" y="520"/>
                </a:lnTo>
                <a:lnTo>
                  <a:pt x="948" y="518"/>
                </a:lnTo>
                <a:lnTo>
                  <a:pt x="948" y="518"/>
                </a:lnTo>
                <a:lnTo>
                  <a:pt x="955" y="518"/>
                </a:lnTo>
                <a:lnTo>
                  <a:pt x="961" y="520"/>
                </a:lnTo>
                <a:lnTo>
                  <a:pt x="961" y="520"/>
                </a:lnTo>
                <a:lnTo>
                  <a:pt x="971" y="523"/>
                </a:lnTo>
                <a:lnTo>
                  <a:pt x="980" y="527"/>
                </a:lnTo>
                <a:lnTo>
                  <a:pt x="980" y="527"/>
                </a:lnTo>
                <a:lnTo>
                  <a:pt x="986" y="530"/>
                </a:lnTo>
                <a:lnTo>
                  <a:pt x="987" y="536"/>
                </a:lnTo>
                <a:lnTo>
                  <a:pt x="989" y="544"/>
                </a:lnTo>
                <a:lnTo>
                  <a:pt x="989" y="544"/>
                </a:lnTo>
                <a:lnTo>
                  <a:pt x="989" y="553"/>
                </a:lnTo>
                <a:lnTo>
                  <a:pt x="987" y="555"/>
                </a:lnTo>
                <a:lnTo>
                  <a:pt x="984" y="553"/>
                </a:lnTo>
                <a:lnTo>
                  <a:pt x="984" y="553"/>
                </a:lnTo>
                <a:lnTo>
                  <a:pt x="980" y="552"/>
                </a:lnTo>
                <a:lnTo>
                  <a:pt x="977" y="553"/>
                </a:lnTo>
                <a:lnTo>
                  <a:pt x="975" y="557"/>
                </a:lnTo>
                <a:lnTo>
                  <a:pt x="971" y="564"/>
                </a:lnTo>
                <a:lnTo>
                  <a:pt x="971" y="564"/>
                </a:lnTo>
                <a:lnTo>
                  <a:pt x="968" y="571"/>
                </a:lnTo>
                <a:lnTo>
                  <a:pt x="961" y="578"/>
                </a:lnTo>
                <a:lnTo>
                  <a:pt x="954" y="585"/>
                </a:lnTo>
                <a:lnTo>
                  <a:pt x="948" y="587"/>
                </a:lnTo>
                <a:lnTo>
                  <a:pt x="948" y="587"/>
                </a:lnTo>
                <a:lnTo>
                  <a:pt x="943" y="589"/>
                </a:lnTo>
                <a:lnTo>
                  <a:pt x="939" y="592"/>
                </a:lnTo>
                <a:lnTo>
                  <a:pt x="938" y="596"/>
                </a:lnTo>
                <a:lnTo>
                  <a:pt x="934" y="598"/>
                </a:lnTo>
                <a:lnTo>
                  <a:pt x="934" y="598"/>
                </a:lnTo>
                <a:lnTo>
                  <a:pt x="929" y="600"/>
                </a:lnTo>
                <a:lnTo>
                  <a:pt x="925" y="603"/>
                </a:lnTo>
                <a:lnTo>
                  <a:pt x="922" y="607"/>
                </a:lnTo>
                <a:lnTo>
                  <a:pt x="922" y="610"/>
                </a:lnTo>
                <a:lnTo>
                  <a:pt x="922" y="610"/>
                </a:lnTo>
                <a:lnTo>
                  <a:pt x="920" y="616"/>
                </a:lnTo>
                <a:lnTo>
                  <a:pt x="916" y="617"/>
                </a:lnTo>
                <a:lnTo>
                  <a:pt x="906" y="619"/>
                </a:lnTo>
                <a:lnTo>
                  <a:pt x="906" y="619"/>
                </a:lnTo>
                <a:lnTo>
                  <a:pt x="902" y="619"/>
                </a:lnTo>
                <a:lnTo>
                  <a:pt x="902" y="621"/>
                </a:lnTo>
                <a:lnTo>
                  <a:pt x="898" y="624"/>
                </a:lnTo>
                <a:lnTo>
                  <a:pt x="897" y="630"/>
                </a:lnTo>
                <a:lnTo>
                  <a:pt x="895" y="633"/>
                </a:lnTo>
                <a:lnTo>
                  <a:pt x="895" y="633"/>
                </a:lnTo>
                <a:lnTo>
                  <a:pt x="891" y="637"/>
                </a:lnTo>
                <a:lnTo>
                  <a:pt x="891" y="639"/>
                </a:lnTo>
                <a:lnTo>
                  <a:pt x="893" y="642"/>
                </a:lnTo>
                <a:lnTo>
                  <a:pt x="895" y="648"/>
                </a:lnTo>
                <a:lnTo>
                  <a:pt x="895" y="648"/>
                </a:lnTo>
                <a:lnTo>
                  <a:pt x="897" y="651"/>
                </a:lnTo>
                <a:lnTo>
                  <a:pt x="898" y="657"/>
                </a:lnTo>
                <a:lnTo>
                  <a:pt x="897" y="660"/>
                </a:lnTo>
                <a:lnTo>
                  <a:pt x="898" y="664"/>
                </a:lnTo>
                <a:lnTo>
                  <a:pt x="898" y="664"/>
                </a:lnTo>
                <a:lnTo>
                  <a:pt x="902" y="674"/>
                </a:lnTo>
                <a:lnTo>
                  <a:pt x="904" y="681"/>
                </a:lnTo>
                <a:lnTo>
                  <a:pt x="902" y="690"/>
                </a:lnTo>
                <a:lnTo>
                  <a:pt x="902" y="690"/>
                </a:lnTo>
                <a:lnTo>
                  <a:pt x="895" y="706"/>
                </a:lnTo>
                <a:lnTo>
                  <a:pt x="893" y="713"/>
                </a:lnTo>
                <a:lnTo>
                  <a:pt x="895" y="713"/>
                </a:lnTo>
                <a:lnTo>
                  <a:pt x="895" y="713"/>
                </a:lnTo>
                <a:lnTo>
                  <a:pt x="895" y="713"/>
                </a:lnTo>
                <a:lnTo>
                  <a:pt x="900" y="715"/>
                </a:lnTo>
                <a:lnTo>
                  <a:pt x="906" y="719"/>
                </a:lnTo>
                <a:lnTo>
                  <a:pt x="911" y="722"/>
                </a:lnTo>
                <a:lnTo>
                  <a:pt x="918" y="722"/>
                </a:lnTo>
                <a:lnTo>
                  <a:pt x="918" y="722"/>
                </a:lnTo>
                <a:lnTo>
                  <a:pt x="922" y="724"/>
                </a:lnTo>
                <a:lnTo>
                  <a:pt x="925" y="728"/>
                </a:lnTo>
                <a:lnTo>
                  <a:pt x="927" y="729"/>
                </a:lnTo>
                <a:lnTo>
                  <a:pt x="932" y="731"/>
                </a:lnTo>
                <a:lnTo>
                  <a:pt x="932" y="731"/>
                </a:lnTo>
                <a:lnTo>
                  <a:pt x="936" y="731"/>
                </a:lnTo>
                <a:lnTo>
                  <a:pt x="939" y="733"/>
                </a:lnTo>
                <a:lnTo>
                  <a:pt x="946" y="735"/>
                </a:lnTo>
                <a:lnTo>
                  <a:pt x="957" y="737"/>
                </a:lnTo>
                <a:lnTo>
                  <a:pt x="957" y="737"/>
                </a:lnTo>
                <a:lnTo>
                  <a:pt x="975" y="733"/>
                </a:lnTo>
                <a:lnTo>
                  <a:pt x="994" y="728"/>
                </a:lnTo>
                <a:lnTo>
                  <a:pt x="1016" y="722"/>
                </a:lnTo>
                <a:lnTo>
                  <a:pt x="1030" y="719"/>
                </a:lnTo>
                <a:lnTo>
                  <a:pt x="1030" y="719"/>
                </a:lnTo>
                <a:lnTo>
                  <a:pt x="1043" y="719"/>
                </a:lnTo>
                <a:lnTo>
                  <a:pt x="1051" y="717"/>
                </a:lnTo>
                <a:lnTo>
                  <a:pt x="1051" y="717"/>
                </a:lnTo>
                <a:lnTo>
                  <a:pt x="1051" y="717"/>
                </a:lnTo>
                <a:lnTo>
                  <a:pt x="1060" y="713"/>
                </a:lnTo>
                <a:lnTo>
                  <a:pt x="1060" y="713"/>
                </a:lnTo>
                <a:lnTo>
                  <a:pt x="1064" y="713"/>
                </a:lnTo>
                <a:lnTo>
                  <a:pt x="1066" y="713"/>
                </a:lnTo>
                <a:lnTo>
                  <a:pt x="1069" y="719"/>
                </a:lnTo>
                <a:lnTo>
                  <a:pt x="1073" y="724"/>
                </a:lnTo>
                <a:lnTo>
                  <a:pt x="1076" y="729"/>
                </a:lnTo>
                <a:lnTo>
                  <a:pt x="1076" y="729"/>
                </a:lnTo>
                <a:lnTo>
                  <a:pt x="1082" y="731"/>
                </a:lnTo>
                <a:lnTo>
                  <a:pt x="1087" y="731"/>
                </a:lnTo>
                <a:lnTo>
                  <a:pt x="1092" y="731"/>
                </a:lnTo>
                <a:lnTo>
                  <a:pt x="1096" y="733"/>
                </a:lnTo>
                <a:lnTo>
                  <a:pt x="1096" y="733"/>
                </a:lnTo>
                <a:lnTo>
                  <a:pt x="1098" y="737"/>
                </a:lnTo>
                <a:lnTo>
                  <a:pt x="1096" y="737"/>
                </a:lnTo>
                <a:lnTo>
                  <a:pt x="1085" y="737"/>
                </a:lnTo>
                <a:lnTo>
                  <a:pt x="1085" y="737"/>
                </a:lnTo>
                <a:lnTo>
                  <a:pt x="1080" y="737"/>
                </a:lnTo>
                <a:lnTo>
                  <a:pt x="1076" y="738"/>
                </a:lnTo>
                <a:lnTo>
                  <a:pt x="1062" y="744"/>
                </a:lnTo>
                <a:lnTo>
                  <a:pt x="1062" y="744"/>
                </a:lnTo>
                <a:lnTo>
                  <a:pt x="1057" y="747"/>
                </a:lnTo>
                <a:lnTo>
                  <a:pt x="1055" y="749"/>
                </a:lnTo>
                <a:lnTo>
                  <a:pt x="1051" y="753"/>
                </a:lnTo>
                <a:lnTo>
                  <a:pt x="1051" y="753"/>
                </a:lnTo>
                <a:lnTo>
                  <a:pt x="1046" y="756"/>
                </a:lnTo>
                <a:lnTo>
                  <a:pt x="1046" y="756"/>
                </a:lnTo>
                <a:lnTo>
                  <a:pt x="1037" y="756"/>
                </a:lnTo>
                <a:lnTo>
                  <a:pt x="1025" y="753"/>
                </a:lnTo>
                <a:lnTo>
                  <a:pt x="1012" y="751"/>
                </a:lnTo>
                <a:lnTo>
                  <a:pt x="1002" y="751"/>
                </a:lnTo>
                <a:lnTo>
                  <a:pt x="1002" y="751"/>
                </a:lnTo>
                <a:lnTo>
                  <a:pt x="977" y="754"/>
                </a:lnTo>
                <a:lnTo>
                  <a:pt x="966" y="756"/>
                </a:lnTo>
                <a:lnTo>
                  <a:pt x="961" y="758"/>
                </a:lnTo>
                <a:lnTo>
                  <a:pt x="959" y="760"/>
                </a:lnTo>
                <a:lnTo>
                  <a:pt x="959" y="760"/>
                </a:lnTo>
                <a:lnTo>
                  <a:pt x="952" y="763"/>
                </a:lnTo>
                <a:lnTo>
                  <a:pt x="946" y="767"/>
                </a:lnTo>
                <a:lnTo>
                  <a:pt x="943" y="770"/>
                </a:lnTo>
                <a:lnTo>
                  <a:pt x="943" y="772"/>
                </a:lnTo>
                <a:lnTo>
                  <a:pt x="945" y="774"/>
                </a:lnTo>
                <a:lnTo>
                  <a:pt x="945" y="774"/>
                </a:lnTo>
                <a:lnTo>
                  <a:pt x="946" y="777"/>
                </a:lnTo>
                <a:lnTo>
                  <a:pt x="946" y="781"/>
                </a:lnTo>
                <a:lnTo>
                  <a:pt x="946" y="785"/>
                </a:lnTo>
                <a:lnTo>
                  <a:pt x="948" y="788"/>
                </a:lnTo>
                <a:lnTo>
                  <a:pt x="948" y="788"/>
                </a:lnTo>
                <a:lnTo>
                  <a:pt x="955" y="795"/>
                </a:lnTo>
                <a:lnTo>
                  <a:pt x="959" y="797"/>
                </a:lnTo>
                <a:lnTo>
                  <a:pt x="962" y="795"/>
                </a:lnTo>
                <a:lnTo>
                  <a:pt x="962" y="795"/>
                </a:lnTo>
                <a:lnTo>
                  <a:pt x="968" y="795"/>
                </a:lnTo>
                <a:lnTo>
                  <a:pt x="970" y="797"/>
                </a:lnTo>
                <a:lnTo>
                  <a:pt x="971" y="801"/>
                </a:lnTo>
                <a:lnTo>
                  <a:pt x="968" y="806"/>
                </a:lnTo>
                <a:lnTo>
                  <a:pt x="968" y="806"/>
                </a:lnTo>
                <a:lnTo>
                  <a:pt x="968" y="806"/>
                </a:lnTo>
                <a:lnTo>
                  <a:pt x="968" y="806"/>
                </a:lnTo>
                <a:lnTo>
                  <a:pt x="964" y="811"/>
                </a:lnTo>
                <a:lnTo>
                  <a:pt x="964" y="817"/>
                </a:lnTo>
                <a:lnTo>
                  <a:pt x="964" y="829"/>
                </a:lnTo>
                <a:lnTo>
                  <a:pt x="964" y="829"/>
                </a:lnTo>
                <a:lnTo>
                  <a:pt x="964" y="833"/>
                </a:lnTo>
                <a:lnTo>
                  <a:pt x="962" y="834"/>
                </a:lnTo>
                <a:lnTo>
                  <a:pt x="957" y="838"/>
                </a:lnTo>
                <a:lnTo>
                  <a:pt x="952" y="838"/>
                </a:lnTo>
                <a:lnTo>
                  <a:pt x="946" y="838"/>
                </a:lnTo>
                <a:lnTo>
                  <a:pt x="946" y="838"/>
                </a:lnTo>
                <a:lnTo>
                  <a:pt x="943" y="838"/>
                </a:lnTo>
                <a:lnTo>
                  <a:pt x="941" y="834"/>
                </a:lnTo>
                <a:lnTo>
                  <a:pt x="934" y="827"/>
                </a:lnTo>
                <a:lnTo>
                  <a:pt x="925" y="813"/>
                </a:lnTo>
                <a:lnTo>
                  <a:pt x="925" y="813"/>
                </a:lnTo>
                <a:lnTo>
                  <a:pt x="923" y="813"/>
                </a:lnTo>
                <a:lnTo>
                  <a:pt x="922" y="813"/>
                </a:lnTo>
                <a:lnTo>
                  <a:pt x="916" y="815"/>
                </a:lnTo>
                <a:lnTo>
                  <a:pt x="902" y="824"/>
                </a:lnTo>
                <a:lnTo>
                  <a:pt x="902" y="824"/>
                </a:lnTo>
                <a:lnTo>
                  <a:pt x="898" y="829"/>
                </a:lnTo>
                <a:lnTo>
                  <a:pt x="897" y="834"/>
                </a:lnTo>
                <a:lnTo>
                  <a:pt x="897" y="838"/>
                </a:lnTo>
                <a:lnTo>
                  <a:pt x="893" y="843"/>
                </a:lnTo>
                <a:lnTo>
                  <a:pt x="893" y="843"/>
                </a:lnTo>
                <a:lnTo>
                  <a:pt x="890" y="847"/>
                </a:lnTo>
                <a:lnTo>
                  <a:pt x="888" y="852"/>
                </a:lnTo>
                <a:lnTo>
                  <a:pt x="888" y="858"/>
                </a:lnTo>
                <a:lnTo>
                  <a:pt x="890" y="865"/>
                </a:lnTo>
                <a:lnTo>
                  <a:pt x="890" y="865"/>
                </a:lnTo>
                <a:lnTo>
                  <a:pt x="890" y="866"/>
                </a:lnTo>
                <a:lnTo>
                  <a:pt x="890" y="866"/>
                </a:lnTo>
                <a:lnTo>
                  <a:pt x="893" y="874"/>
                </a:lnTo>
                <a:lnTo>
                  <a:pt x="893" y="881"/>
                </a:lnTo>
                <a:lnTo>
                  <a:pt x="891" y="886"/>
                </a:lnTo>
                <a:lnTo>
                  <a:pt x="888" y="891"/>
                </a:lnTo>
                <a:lnTo>
                  <a:pt x="888" y="891"/>
                </a:lnTo>
                <a:lnTo>
                  <a:pt x="886" y="895"/>
                </a:lnTo>
                <a:lnTo>
                  <a:pt x="886" y="897"/>
                </a:lnTo>
                <a:lnTo>
                  <a:pt x="890" y="898"/>
                </a:lnTo>
                <a:lnTo>
                  <a:pt x="890" y="898"/>
                </a:lnTo>
                <a:lnTo>
                  <a:pt x="893" y="902"/>
                </a:lnTo>
                <a:lnTo>
                  <a:pt x="893" y="902"/>
                </a:lnTo>
                <a:lnTo>
                  <a:pt x="893" y="904"/>
                </a:lnTo>
                <a:lnTo>
                  <a:pt x="893" y="906"/>
                </a:lnTo>
                <a:lnTo>
                  <a:pt x="888" y="907"/>
                </a:lnTo>
                <a:lnTo>
                  <a:pt x="884" y="911"/>
                </a:lnTo>
                <a:lnTo>
                  <a:pt x="884" y="913"/>
                </a:lnTo>
                <a:lnTo>
                  <a:pt x="886" y="914"/>
                </a:lnTo>
                <a:lnTo>
                  <a:pt x="886" y="914"/>
                </a:lnTo>
                <a:lnTo>
                  <a:pt x="886" y="916"/>
                </a:lnTo>
                <a:lnTo>
                  <a:pt x="886" y="918"/>
                </a:lnTo>
                <a:lnTo>
                  <a:pt x="881" y="920"/>
                </a:lnTo>
                <a:lnTo>
                  <a:pt x="877" y="918"/>
                </a:lnTo>
                <a:lnTo>
                  <a:pt x="875" y="916"/>
                </a:lnTo>
                <a:lnTo>
                  <a:pt x="874" y="914"/>
                </a:lnTo>
                <a:lnTo>
                  <a:pt x="874" y="914"/>
                </a:lnTo>
                <a:lnTo>
                  <a:pt x="874" y="913"/>
                </a:lnTo>
                <a:lnTo>
                  <a:pt x="872" y="911"/>
                </a:lnTo>
                <a:lnTo>
                  <a:pt x="866" y="911"/>
                </a:lnTo>
                <a:lnTo>
                  <a:pt x="861" y="913"/>
                </a:lnTo>
                <a:lnTo>
                  <a:pt x="859" y="914"/>
                </a:lnTo>
                <a:lnTo>
                  <a:pt x="858" y="916"/>
                </a:lnTo>
                <a:lnTo>
                  <a:pt x="858" y="916"/>
                </a:lnTo>
                <a:lnTo>
                  <a:pt x="858" y="922"/>
                </a:lnTo>
                <a:lnTo>
                  <a:pt x="858" y="922"/>
                </a:lnTo>
                <a:lnTo>
                  <a:pt x="852" y="925"/>
                </a:lnTo>
                <a:lnTo>
                  <a:pt x="849" y="927"/>
                </a:lnTo>
                <a:lnTo>
                  <a:pt x="843" y="929"/>
                </a:lnTo>
                <a:lnTo>
                  <a:pt x="843" y="929"/>
                </a:lnTo>
                <a:lnTo>
                  <a:pt x="838" y="927"/>
                </a:lnTo>
                <a:lnTo>
                  <a:pt x="834" y="922"/>
                </a:lnTo>
                <a:lnTo>
                  <a:pt x="833" y="918"/>
                </a:lnTo>
                <a:lnTo>
                  <a:pt x="833" y="913"/>
                </a:lnTo>
                <a:lnTo>
                  <a:pt x="833" y="913"/>
                </a:lnTo>
                <a:lnTo>
                  <a:pt x="831" y="913"/>
                </a:lnTo>
                <a:lnTo>
                  <a:pt x="825" y="913"/>
                </a:lnTo>
                <a:lnTo>
                  <a:pt x="811" y="914"/>
                </a:lnTo>
                <a:lnTo>
                  <a:pt x="793" y="920"/>
                </a:lnTo>
                <a:lnTo>
                  <a:pt x="786" y="923"/>
                </a:lnTo>
                <a:lnTo>
                  <a:pt x="781" y="929"/>
                </a:lnTo>
                <a:lnTo>
                  <a:pt x="781" y="929"/>
                </a:lnTo>
                <a:lnTo>
                  <a:pt x="777" y="930"/>
                </a:lnTo>
                <a:lnTo>
                  <a:pt x="772" y="934"/>
                </a:lnTo>
                <a:lnTo>
                  <a:pt x="760" y="936"/>
                </a:lnTo>
                <a:lnTo>
                  <a:pt x="749" y="938"/>
                </a:lnTo>
                <a:lnTo>
                  <a:pt x="747" y="939"/>
                </a:lnTo>
                <a:lnTo>
                  <a:pt x="745" y="941"/>
                </a:lnTo>
                <a:lnTo>
                  <a:pt x="745" y="941"/>
                </a:lnTo>
                <a:lnTo>
                  <a:pt x="744" y="943"/>
                </a:lnTo>
                <a:lnTo>
                  <a:pt x="742" y="945"/>
                </a:lnTo>
                <a:lnTo>
                  <a:pt x="740" y="946"/>
                </a:lnTo>
                <a:lnTo>
                  <a:pt x="738" y="946"/>
                </a:lnTo>
                <a:lnTo>
                  <a:pt x="738" y="946"/>
                </a:lnTo>
                <a:lnTo>
                  <a:pt x="737" y="943"/>
                </a:lnTo>
                <a:lnTo>
                  <a:pt x="737" y="943"/>
                </a:lnTo>
                <a:lnTo>
                  <a:pt x="735" y="939"/>
                </a:lnTo>
                <a:lnTo>
                  <a:pt x="733" y="938"/>
                </a:lnTo>
                <a:lnTo>
                  <a:pt x="728" y="936"/>
                </a:lnTo>
                <a:lnTo>
                  <a:pt x="722" y="936"/>
                </a:lnTo>
                <a:lnTo>
                  <a:pt x="722" y="936"/>
                </a:lnTo>
                <a:lnTo>
                  <a:pt x="721" y="934"/>
                </a:lnTo>
                <a:lnTo>
                  <a:pt x="719" y="934"/>
                </a:lnTo>
                <a:lnTo>
                  <a:pt x="722" y="930"/>
                </a:lnTo>
                <a:lnTo>
                  <a:pt x="724" y="925"/>
                </a:lnTo>
                <a:lnTo>
                  <a:pt x="726" y="923"/>
                </a:lnTo>
                <a:lnTo>
                  <a:pt x="724" y="922"/>
                </a:lnTo>
                <a:lnTo>
                  <a:pt x="724" y="922"/>
                </a:lnTo>
                <a:lnTo>
                  <a:pt x="722" y="922"/>
                </a:lnTo>
                <a:lnTo>
                  <a:pt x="721" y="922"/>
                </a:lnTo>
                <a:lnTo>
                  <a:pt x="715" y="923"/>
                </a:lnTo>
                <a:lnTo>
                  <a:pt x="710" y="927"/>
                </a:lnTo>
                <a:lnTo>
                  <a:pt x="706" y="927"/>
                </a:lnTo>
                <a:lnTo>
                  <a:pt x="705" y="927"/>
                </a:lnTo>
                <a:lnTo>
                  <a:pt x="705" y="927"/>
                </a:lnTo>
                <a:lnTo>
                  <a:pt x="701" y="927"/>
                </a:lnTo>
                <a:lnTo>
                  <a:pt x="697" y="927"/>
                </a:lnTo>
                <a:lnTo>
                  <a:pt x="690" y="932"/>
                </a:lnTo>
                <a:lnTo>
                  <a:pt x="678" y="943"/>
                </a:lnTo>
                <a:lnTo>
                  <a:pt x="678" y="943"/>
                </a:lnTo>
                <a:lnTo>
                  <a:pt x="672" y="945"/>
                </a:lnTo>
                <a:lnTo>
                  <a:pt x="667" y="943"/>
                </a:lnTo>
                <a:lnTo>
                  <a:pt x="664" y="939"/>
                </a:lnTo>
                <a:lnTo>
                  <a:pt x="664" y="936"/>
                </a:lnTo>
                <a:lnTo>
                  <a:pt x="665" y="934"/>
                </a:lnTo>
                <a:lnTo>
                  <a:pt x="665" y="934"/>
                </a:lnTo>
                <a:lnTo>
                  <a:pt x="667" y="929"/>
                </a:lnTo>
                <a:lnTo>
                  <a:pt x="667" y="927"/>
                </a:lnTo>
                <a:lnTo>
                  <a:pt x="662" y="927"/>
                </a:lnTo>
                <a:lnTo>
                  <a:pt x="656" y="929"/>
                </a:lnTo>
                <a:lnTo>
                  <a:pt x="656" y="929"/>
                </a:lnTo>
                <a:lnTo>
                  <a:pt x="651" y="930"/>
                </a:lnTo>
                <a:lnTo>
                  <a:pt x="644" y="929"/>
                </a:lnTo>
                <a:lnTo>
                  <a:pt x="640" y="925"/>
                </a:lnTo>
                <a:lnTo>
                  <a:pt x="640" y="922"/>
                </a:lnTo>
                <a:lnTo>
                  <a:pt x="640" y="922"/>
                </a:lnTo>
                <a:lnTo>
                  <a:pt x="639" y="918"/>
                </a:lnTo>
                <a:lnTo>
                  <a:pt x="639" y="916"/>
                </a:lnTo>
                <a:lnTo>
                  <a:pt x="639" y="916"/>
                </a:lnTo>
                <a:lnTo>
                  <a:pt x="632" y="909"/>
                </a:lnTo>
                <a:lnTo>
                  <a:pt x="630" y="906"/>
                </a:lnTo>
                <a:lnTo>
                  <a:pt x="628" y="904"/>
                </a:lnTo>
                <a:lnTo>
                  <a:pt x="628" y="904"/>
                </a:lnTo>
                <a:lnTo>
                  <a:pt x="630" y="900"/>
                </a:lnTo>
                <a:lnTo>
                  <a:pt x="633" y="900"/>
                </a:lnTo>
                <a:lnTo>
                  <a:pt x="640" y="906"/>
                </a:lnTo>
                <a:lnTo>
                  <a:pt x="640" y="906"/>
                </a:lnTo>
                <a:lnTo>
                  <a:pt x="646" y="907"/>
                </a:lnTo>
                <a:lnTo>
                  <a:pt x="651" y="909"/>
                </a:lnTo>
                <a:lnTo>
                  <a:pt x="655" y="907"/>
                </a:lnTo>
                <a:lnTo>
                  <a:pt x="658" y="906"/>
                </a:lnTo>
                <a:lnTo>
                  <a:pt x="658" y="906"/>
                </a:lnTo>
                <a:lnTo>
                  <a:pt x="658" y="900"/>
                </a:lnTo>
                <a:lnTo>
                  <a:pt x="656" y="895"/>
                </a:lnTo>
                <a:lnTo>
                  <a:pt x="653" y="891"/>
                </a:lnTo>
                <a:lnTo>
                  <a:pt x="651" y="890"/>
                </a:lnTo>
                <a:lnTo>
                  <a:pt x="649" y="890"/>
                </a:lnTo>
                <a:lnTo>
                  <a:pt x="649" y="890"/>
                </a:lnTo>
                <a:lnTo>
                  <a:pt x="646" y="891"/>
                </a:lnTo>
                <a:lnTo>
                  <a:pt x="642" y="893"/>
                </a:lnTo>
                <a:lnTo>
                  <a:pt x="640" y="891"/>
                </a:lnTo>
                <a:lnTo>
                  <a:pt x="639" y="890"/>
                </a:lnTo>
                <a:lnTo>
                  <a:pt x="639" y="890"/>
                </a:lnTo>
                <a:lnTo>
                  <a:pt x="639" y="886"/>
                </a:lnTo>
                <a:lnTo>
                  <a:pt x="640" y="882"/>
                </a:lnTo>
                <a:lnTo>
                  <a:pt x="646" y="875"/>
                </a:lnTo>
                <a:lnTo>
                  <a:pt x="646" y="875"/>
                </a:lnTo>
                <a:lnTo>
                  <a:pt x="648" y="872"/>
                </a:lnTo>
                <a:lnTo>
                  <a:pt x="653" y="870"/>
                </a:lnTo>
                <a:lnTo>
                  <a:pt x="656" y="868"/>
                </a:lnTo>
                <a:lnTo>
                  <a:pt x="660" y="866"/>
                </a:lnTo>
                <a:lnTo>
                  <a:pt x="660" y="866"/>
                </a:lnTo>
                <a:lnTo>
                  <a:pt x="660" y="863"/>
                </a:lnTo>
                <a:lnTo>
                  <a:pt x="656" y="859"/>
                </a:lnTo>
                <a:lnTo>
                  <a:pt x="649" y="856"/>
                </a:lnTo>
                <a:lnTo>
                  <a:pt x="649" y="856"/>
                </a:lnTo>
                <a:lnTo>
                  <a:pt x="648" y="852"/>
                </a:lnTo>
                <a:lnTo>
                  <a:pt x="646" y="849"/>
                </a:lnTo>
                <a:lnTo>
                  <a:pt x="646" y="843"/>
                </a:lnTo>
                <a:lnTo>
                  <a:pt x="648" y="840"/>
                </a:lnTo>
                <a:lnTo>
                  <a:pt x="648" y="840"/>
                </a:lnTo>
                <a:lnTo>
                  <a:pt x="651" y="834"/>
                </a:lnTo>
                <a:lnTo>
                  <a:pt x="653" y="829"/>
                </a:lnTo>
                <a:lnTo>
                  <a:pt x="653" y="824"/>
                </a:lnTo>
                <a:lnTo>
                  <a:pt x="651" y="818"/>
                </a:lnTo>
                <a:lnTo>
                  <a:pt x="651" y="818"/>
                </a:lnTo>
                <a:lnTo>
                  <a:pt x="648" y="818"/>
                </a:lnTo>
                <a:lnTo>
                  <a:pt x="640" y="818"/>
                </a:lnTo>
                <a:lnTo>
                  <a:pt x="637" y="822"/>
                </a:lnTo>
                <a:lnTo>
                  <a:pt x="633" y="829"/>
                </a:lnTo>
                <a:lnTo>
                  <a:pt x="633" y="829"/>
                </a:lnTo>
                <a:lnTo>
                  <a:pt x="633" y="831"/>
                </a:lnTo>
                <a:lnTo>
                  <a:pt x="632" y="833"/>
                </a:lnTo>
                <a:lnTo>
                  <a:pt x="628" y="834"/>
                </a:lnTo>
                <a:lnTo>
                  <a:pt x="623" y="834"/>
                </a:lnTo>
                <a:lnTo>
                  <a:pt x="619" y="836"/>
                </a:lnTo>
                <a:lnTo>
                  <a:pt x="619" y="836"/>
                </a:lnTo>
                <a:lnTo>
                  <a:pt x="619" y="838"/>
                </a:lnTo>
                <a:lnTo>
                  <a:pt x="621" y="840"/>
                </a:lnTo>
                <a:lnTo>
                  <a:pt x="623" y="843"/>
                </a:lnTo>
                <a:lnTo>
                  <a:pt x="621" y="847"/>
                </a:lnTo>
                <a:lnTo>
                  <a:pt x="621" y="847"/>
                </a:lnTo>
                <a:lnTo>
                  <a:pt x="619" y="847"/>
                </a:lnTo>
                <a:lnTo>
                  <a:pt x="617" y="847"/>
                </a:lnTo>
                <a:lnTo>
                  <a:pt x="616" y="845"/>
                </a:lnTo>
                <a:lnTo>
                  <a:pt x="612" y="842"/>
                </a:lnTo>
                <a:lnTo>
                  <a:pt x="607" y="840"/>
                </a:lnTo>
                <a:lnTo>
                  <a:pt x="607" y="840"/>
                </a:lnTo>
                <a:lnTo>
                  <a:pt x="605" y="840"/>
                </a:lnTo>
                <a:lnTo>
                  <a:pt x="603" y="840"/>
                </a:lnTo>
                <a:lnTo>
                  <a:pt x="600" y="845"/>
                </a:lnTo>
                <a:lnTo>
                  <a:pt x="596" y="856"/>
                </a:lnTo>
                <a:lnTo>
                  <a:pt x="596" y="856"/>
                </a:lnTo>
                <a:lnTo>
                  <a:pt x="594" y="861"/>
                </a:lnTo>
                <a:lnTo>
                  <a:pt x="594" y="868"/>
                </a:lnTo>
                <a:lnTo>
                  <a:pt x="596" y="882"/>
                </a:lnTo>
                <a:lnTo>
                  <a:pt x="596" y="882"/>
                </a:lnTo>
                <a:lnTo>
                  <a:pt x="598" y="888"/>
                </a:lnTo>
                <a:lnTo>
                  <a:pt x="601" y="893"/>
                </a:lnTo>
                <a:lnTo>
                  <a:pt x="605" y="898"/>
                </a:lnTo>
                <a:lnTo>
                  <a:pt x="605" y="904"/>
                </a:lnTo>
                <a:lnTo>
                  <a:pt x="605" y="904"/>
                </a:lnTo>
                <a:lnTo>
                  <a:pt x="605" y="909"/>
                </a:lnTo>
                <a:lnTo>
                  <a:pt x="608" y="914"/>
                </a:lnTo>
                <a:lnTo>
                  <a:pt x="608" y="914"/>
                </a:lnTo>
                <a:lnTo>
                  <a:pt x="612" y="920"/>
                </a:lnTo>
                <a:lnTo>
                  <a:pt x="612" y="922"/>
                </a:lnTo>
                <a:lnTo>
                  <a:pt x="612" y="925"/>
                </a:lnTo>
                <a:lnTo>
                  <a:pt x="612" y="925"/>
                </a:lnTo>
                <a:lnTo>
                  <a:pt x="612" y="929"/>
                </a:lnTo>
                <a:lnTo>
                  <a:pt x="612" y="934"/>
                </a:lnTo>
                <a:lnTo>
                  <a:pt x="619" y="945"/>
                </a:lnTo>
                <a:lnTo>
                  <a:pt x="619" y="945"/>
                </a:lnTo>
                <a:lnTo>
                  <a:pt x="619" y="948"/>
                </a:lnTo>
                <a:lnTo>
                  <a:pt x="619" y="950"/>
                </a:lnTo>
                <a:lnTo>
                  <a:pt x="616" y="950"/>
                </a:lnTo>
                <a:lnTo>
                  <a:pt x="610" y="952"/>
                </a:lnTo>
                <a:lnTo>
                  <a:pt x="608" y="952"/>
                </a:lnTo>
                <a:lnTo>
                  <a:pt x="608" y="954"/>
                </a:lnTo>
                <a:lnTo>
                  <a:pt x="608" y="954"/>
                </a:lnTo>
                <a:lnTo>
                  <a:pt x="608" y="955"/>
                </a:lnTo>
                <a:lnTo>
                  <a:pt x="607" y="957"/>
                </a:lnTo>
                <a:lnTo>
                  <a:pt x="601" y="955"/>
                </a:lnTo>
                <a:lnTo>
                  <a:pt x="591" y="952"/>
                </a:lnTo>
                <a:lnTo>
                  <a:pt x="591" y="952"/>
                </a:lnTo>
                <a:lnTo>
                  <a:pt x="587" y="950"/>
                </a:lnTo>
                <a:lnTo>
                  <a:pt x="580" y="952"/>
                </a:lnTo>
                <a:lnTo>
                  <a:pt x="575" y="952"/>
                </a:lnTo>
                <a:lnTo>
                  <a:pt x="573" y="955"/>
                </a:lnTo>
                <a:lnTo>
                  <a:pt x="573" y="955"/>
                </a:lnTo>
                <a:lnTo>
                  <a:pt x="573" y="959"/>
                </a:lnTo>
                <a:lnTo>
                  <a:pt x="573" y="959"/>
                </a:lnTo>
                <a:lnTo>
                  <a:pt x="571" y="962"/>
                </a:lnTo>
                <a:lnTo>
                  <a:pt x="569" y="962"/>
                </a:lnTo>
                <a:lnTo>
                  <a:pt x="568" y="962"/>
                </a:lnTo>
                <a:lnTo>
                  <a:pt x="568" y="962"/>
                </a:lnTo>
                <a:lnTo>
                  <a:pt x="562" y="961"/>
                </a:lnTo>
                <a:lnTo>
                  <a:pt x="557" y="961"/>
                </a:lnTo>
                <a:lnTo>
                  <a:pt x="543" y="962"/>
                </a:lnTo>
                <a:lnTo>
                  <a:pt x="543" y="962"/>
                </a:lnTo>
                <a:lnTo>
                  <a:pt x="537" y="966"/>
                </a:lnTo>
                <a:lnTo>
                  <a:pt x="534" y="970"/>
                </a:lnTo>
                <a:lnTo>
                  <a:pt x="532" y="975"/>
                </a:lnTo>
                <a:lnTo>
                  <a:pt x="534" y="979"/>
                </a:lnTo>
                <a:lnTo>
                  <a:pt x="534" y="979"/>
                </a:lnTo>
                <a:lnTo>
                  <a:pt x="534" y="980"/>
                </a:lnTo>
                <a:lnTo>
                  <a:pt x="534" y="982"/>
                </a:lnTo>
                <a:lnTo>
                  <a:pt x="530" y="982"/>
                </a:lnTo>
                <a:lnTo>
                  <a:pt x="525" y="982"/>
                </a:lnTo>
                <a:lnTo>
                  <a:pt x="523" y="982"/>
                </a:lnTo>
                <a:lnTo>
                  <a:pt x="523" y="980"/>
                </a:lnTo>
                <a:lnTo>
                  <a:pt x="523" y="980"/>
                </a:lnTo>
                <a:lnTo>
                  <a:pt x="521" y="979"/>
                </a:lnTo>
                <a:lnTo>
                  <a:pt x="519" y="977"/>
                </a:lnTo>
                <a:lnTo>
                  <a:pt x="516" y="977"/>
                </a:lnTo>
                <a:lnTo>
                  <a:pt x="512" y="980"/>
                </a:lnTo>
                <a:lnTo>
                  <a:pt x="512" y="986"/>
                </a:lnTo>
                <a:lnTo>
                  <a:pt x="512" y="986"/>
                </a:lnTo>
                <a:lnTo>
                  <a:pt x="511" y="989"/>
                </a:lnTo>
                <a:lnTo>
                  <a:pt x="507" y="995"/>
                </a:lnTo>
                <a:lnTo>
                  <a:pt x="502" y="998"/>
                </a:lnTo>
                <a:lnTo>
                  <a:pt x="502" y="1002"/>
                </a:lnTo>
                <a:lnTo>
                  <a:pt x="502" y="1003"/>
                </a:lnTo>
                <a:lnTo>
                  <a:pt x="502" y="1003"/>
                </a:lnTo>
                <a:lnTo>
                  <a:pt x="500" y="1011"/>
                </a:lnTo>
                <a:lnTo>
                  <a:pt x="495" y="1018"/>
                </a:lnTo>
                <a:lnTo>
                  <a:pt x="489" y="1021"/>
                </a:lnTo>
                <a:lnTo>
                  <a:pt x="482" y="1027"/>
                </a:lnTo>
                <a:lnTo>
                  <a:pt x="482" y="1027"/>
                </a:lnTo>
                <a:lnTo>
                  <a:pt x="479" y="1028"/>
                </a:lnTo>
                <a:lnTo>
                  <a:pt x="479" y="1028"/>
                </a:lnTo>
                <a:lnTo>
                  <a:pt x="471" y="1032"/>
                </a:lnTo>
                <a:lnTo>
                  <a:pt x="463" y="1035"/>
                </a:lnTo>
                <a:lnTo>
                  <a:pt x="463" y="1035"/>
                </a:lnTo>
                <a:lnTo>
                  <a:pt x="457" y="1035"/>
                </a:lnTo>
                <a:lnTo>
                  <a:pt x="457" y="1035"/>
                </a:lnTo>
                <a:lnTo>
                  <a:pt x="452" y="1037"/>
                </a:lnTo>
                <a:lnTo>
                  <a:pt x="447" y="1041"/>
                </a:lnTo>
                <a:lnTo>
                  <a:pt x="443" y="1046"/>
                </a:lnTo>
                <a:lnTo>
                  <a:pt x="443" y="1055"/>
                </a:lnTo>
                <a:lnTo>
                  <a:pt x="443" y="1055"/>
                </a:lnTo>
                <a:lnTo>
                  <a:pt x="443" y="1060"/>
                </a:lnTo>
                <a:lnTo>
                  <a:pt x="441" y="1064"/>
                </a:lnTo>
                <a:lnTo>
                  <a:pt x="439" y="1066"/>
                </a:lnTo>
                <a:lnTo>
                  <a:pt x="438" y="1069"/>
                </a:lnTo>
                <a:lnTo>
                  <a:pt x="429" y="1071"/>
                </a:lnTo>
                <a:lnTo>
                  <a:pt x="420" y="1071"/>
                </a:lnTo>
                <a:lnTo>
                  <a:pt x="420" y="1071"/>
                </a:lnTo>
                <a:lnTo>
                  <a:pt x="415" y="1073"/>
                </a:lnTo>
                <a:lnTo>
                  <a:pt x="411" y="1075"/>
                </a:lnTo>
                <a:lnTo>
                  <a:pt x="407" y="1078"/>
                </a:lnTo>
                <a:lnTo>
                  <a:pt x="407" y="1083"/>
                </a:lnTo>
                <a:lnTo>
                  <a:pt x="404" y="1089"/>
                </a:lnTo>
                <a:lnTo>
                  <a:pt x="404" y="1089"/>
                </a:lnTo>
                <a:lnTo>
                  <a:pt x="400" y="1089"/>
                </a:lnTo>
                <a:lnTo>
                  <a:pt x="397" y="1091"/>
                </a:lnTo>
                <a:lnTo>
                  <a:pt x="388" y="1089"/>
                </a:lnTo>
                <a:lnTo>
                  <a:pt x="379" y="1083"/>
                </a:lnTo>
                <a:lnTo>
                  <a:pt x="375" y="1082"/>
                </a:lnTo>
                <a:lnTo>
                  <a:pt x="374" y="1078"/>
                </a:lnTo>
                <a:lnTo>
                  <a:pt x="374" y="1078"/>
                </a:lnTo>
                <a:lnTo>
                  <a:pt x="372" y="1076"/>
                </a:lnTo>
                <a:lnTo>
                  <a:pt x="370" y="1075"/>
                </a:lnTo>
                <a:lnTo>
                  <a:pt x="363" y="1076"/>
                </a:lnTo>
                <a:lnTo>
                  <a:pt x="361" y="1078"/>
                </a:lnTo>
                <a:lnTo>
                  <a:pt x="359" y="1082"/>
                </a:lnTo>
                <a:lnTo>
                  <a:pt x="359" y="1083"/>
                </a:lnTo>
                <a:lnTo>
                  <a:pt x="361" y="1087"/>
                </a:lnTo>
                <a:lnTo>
                  <a:pt x="361" y="1087"/>
                </a:lnTo>
                <a:lnTo>
                  <a:pt x="365" y="1094"/>
                </a:lnTo>
                <a:lnTo>
                  <a:pt x="366" y="1101"/>
                </a:lnTo>
                <a:lnTo>
                  <a:pt x="366" y="1108"/>
                </a:lnTo>
                <a:lnTo>
                  <a:pt x="365" y="1112"/>
                </a:lnTo>
                <a:lnTo>
                  <a:pt x="365" y="1112"/>
                </a:lnTo>
                <a:lnTo>
                  <a:pt x="359" y="1114"/>
                </a:lnTo>
                <a:lnTo>
                  <a:pt x="354" y="1112"/>
                </a:lnTo>
                <a:lnTo>
                  <a:pt x="349" y="1110"/>
                </a:lnTo>
                <a:lnTo>
                  <a:pt x="345" y="1110"/>
                </a:lnTo>
                <a:lnTo>
                  <a:pt x="343" y="1112"/>
                </a:lnTo>
                <a:lnTo>
                  <a:pt x="343" y="1112"/>
                </a:lnTo>
                <a:lnTo>
                  <a:pt x="340" y="1112"/>
                </a:lnTo>
                <a:lnTo>
                  <a:pt x="336" y="1110"/>
                </a:lnTo>
                <a:lnTo>
                  <a:pt x="334" y="1107"/>
                </a:lnTo>
                <a:lnTo>
                  <a:pt x="329" y="1105"/>
                </a:lnTo>
                <a:lnTo>
                  <a:pt x="329" y="1105"/>
                </a:lnTo>
                <a:lnTo>
                  <a:pt x="324" y="1103"/>
                </a:lnTo>
                <a:lnTo>
                  <a:pt x="320" y="1105"/>
                </a:lnTo>
                <a:lnTo>
                  <a:pt x="313" y="1107"/>
                </a:lnTo>
                <a:lnTo>
                  <a:pt x="306" y="1107"/>
                </a:lnTo>
                <a:lnTo>
                  <a:pt x="306" y="1107"/>
                </a:lnTo>
                <a:lnTo>
                  <a:pt x="299" y="1107"/>
                </a:lnTo>
                <a:lnTo>
                  <a:pt x="294" y="1110"/>
                </a:lnTo>
                <a:lnTo>
                  <a:pt x="290" y="1114"/>
                </a:lnTo>
                <a:lnTo>
                  <a:pt x="292" y="1117"/>
                </a:lnTo>
                <a:lnTo>
                  <a:pt x="292" y="1117"/>
                </a:lnTo>
                <a:lnTo>
                  <a:pt x="294" y="1123"/>
                </a:lnTo>
                <a:lnTo>
                  <a:pt x="294" y="1126"/>
                </a:lnTo>
                <a:lnTo>
                  <a:pt x="294" y="1130"/>
                </a:lnTo>
                <a:lnTo>
                  <a:pt x="295" y="1133"/>
                </a:lnTo>
                <a:lnTo>
                  <a:pt x="295" y="1133"/>
                </a:lnTo>
                <a:lnTo>
                  <a:pt x="299" y="1135"/>
                </a:lnTo>
                <a:lnTo>
                  <a:pt x="308" y="1137"/>
                </a:lnTo>
                <a:lnTo>
                  <a:pt x="317" y="1139"/>
                </a:lnTo>
                <a:lnTo>
                  <a:pt x="326" y="1142"/>
                </a:lnTo>
                <a:lnTo>
                  <a:pt x="326" y="1142"/>
                </a:lnTo>
                <a:lnTo>
                  <a:pt x="333" y="1146"/>
                </a:lnTo>
                <a:lnTo>
                  <a:pt x="338" y="1146"/>
                </a:lnTo>
                <a:lnTo>
                  <a:pt x="342" y="1146"/>
                </a:lnTo>
                <a:lnTo>
                  <a:pt x="347" y="1148"/>
                </a:lnTo>
                <a:lnTo>
                  <a:pt x="347" y="1148"/>
                </a:lnTo>
                <a:lnTo>
                  <a:pt x="352" y="1151"/>
                </a:lnTo>
                <a:lnTo>
                  <a:pt x="354" y="1155"/>
                </a:lnTo>
                <a:lnTo>
                  <a:pt x="354" y="1158"/>
                </a:lnTo>
                <a:lnTo>
                  <a:pt x="354" y="1158"/>
                </a:lnTo>
                <a:lnTo>
                  <a:pt x="356" y="1165"/>
                </a:lnTo>
                <a:lnTo>
                  <a:pt x="359" y="1171"/>
                </a:lnTo>
                <a:lnTo>
                  <a:pt x="365" y="1176"/>
                </a:lnTo>
                <a:lnTo>
                  <a:pt x="372" y="1180"/>
                </a:lnTo>
                <a:lnTo>
                  <a:pt x="372" y="1180"/>
                </a:lnTo>
                <a:lnTo>
                  <a:pt x="375" y="1180"/>
                </a:lnTo>
                <a:lnTo>
                  <a:pt x="377" y="1181"/>
                </a:lnTo>
                <a:lnTo>
                  <a:pt x="379" y="1187"/>
                </a:lnTo>
                <a:lnTo>
                  <a:pt x="377" y="1192"/>
                </a:lnTo>
                <a:lnTo>
                  <a:pt x="379" y="1197"/>
                </a:lnTo>
                <a:lnTo>
                  <a:pt x="379" y="1197"/>
                </a:lnTo>
                <a:lnTo>
                  <a:pt x="379" y="1203"/>
                </a:lnTo>
                <a:lnTo>
                  <a:pt x="377" y="1210"/>
                </a:lnTo>
                <a:lnTo>
                  <a:pt x="375" y="1219"/>
                </a:lnTo>
                <a:lnTo>
                  <a:pt x="375" y="1226"/>
                </a:lnTo>
                <a:lnTo>
                  <a:pt x="375" y="1226"/>
                </a:lnTo>
                <a:lnTo>
                  <a:pt x="375" y="1235"/>
                </a:lnTo>
                <a:lnTo>
                  <a:pt x="372" y="1249"/>
                </a:lnTo>
                <a:lnTo>
                  <a:pt x="368" y="1261"/>
                </a:lnTo>
                <a:lnTo>
                  <a:pt x="366" y="1265"/>
                </a:lnTo>
                <a:lnTo>
                  <a:pt x="365" y="1267"/>
                </a:lnTo>
                <a:lnTo>
                  <a:pt x="365" y="1267"/>
                </a:lnTo>
                <a:lnTo>
                  <a:pt x="363" y="1268"/>
                </a:lnTo>
                <a:lnTo>
                  <a:pt x="363" y="1268"/>
                </a:lnTo>
                <a:lnTo>
                  <a:pt x="356" y="1267"/>
                </a:lnTo>
                <a:lnTo>
                  <a:pt x="345" y="1265"/>
                </a:lnTo>
                <a:lnTo>
                  <a:pt x="333" y="1263"/>
                </a:lnTo>
                <a:lnTo>
                  <a:pt x="322" y="1263"/>
                </a:lnTo>
                <a:lnTo>
                  <a:pt x="322" y="1263"/>
                </a:lnTo>
                <a:lnTo>
                  <a:pt x="306" y="1263"/>
                </a:lnTo>
                <a:lnTo>
                  <a:pt x="285" y="1263"/>
                </a:lnTo>
                <a:lnTo>
                  <a:pt x="262" y="1263"/>
                </a:lnTo>
                <a:lnTo>
                  <a:pt x="244" y="1263"/>
                </a:lnTo>
                <a:lnTo>
                  <a:pt x="244" y="1263"/>
                </a:lnTo>
                <a:lnTo>
                  <a:pt x="235" y="1261"/>
                </a:lnTo>
                <a:lnTo>
                  <a:pt x="228" y="1260"/>
                </a:lnTo>
                <a:lnTo>
                  <a:pt x="222" y="1256"/>
                </a:lnTo>
                <a:lnTo>
                  <a:pt x="215" y="1256"/>
                </a:lnTo>
                <a:lnTo>
                  <a:pt x="215" y="1256"/>
                </a:lnTo>
                <a:lnTo>
                  <a:pt x="213" y="1256"/>
                </a:lnTo>
                <a:lnTo>
                  <a:pt x="212" y="1258"/>
                </a:lnTo>
                <a:lnTo>
                  <a:pt x="208" y="1261"/>
                </a:lnTo>
                <a:lnTo>
                  <a:pt x="205" y="1265"/>
                </a:lnTo>
                <a:lnTo>
                  <a:pt x="201" y="1267"/>
                </a:lnTo>
                <a:lnTo>
                  <a:pt x="197" y="1267"/>
                </a:lnTo>
                <a:lnTo>
                  <a:pt x="197" y="1267"/>
                </a:lnTo>
                <a:lnTo>
                  <a:pt x="189" y="1268"/>
                </a:lnTo>
                <a:lnTo>
                  <a:pt x="187" y="1270"/>
                </a:lnTo>
                <a:lnTo>
                  <a:pt x="185" y="1274"/>
                </a:lnTo>
                <a:lnTo>
                  <a:pt x="187" y="1279"/>
                </a:lnTo>
                <a:lnTo>
                  <a:pt x="192" y="1284"/>
                </a:lnTo>
                <a:lnTo>
                  <a:pt x="192" y="1284"/>
                </a:lnTo>
                <a:lnTo>
                  <a:pt x="194" y="1288"/>
                </a:lnTo>
                <a:lnTo>
                  <a:pt x="196" y="1295"/>
                </a:lnTo>
                <a:lnTo>
                  <a:pt x="196" y="1308"/>
                </a:lnTo>
                <a:lnTo>
                  <a:pt x="196" y="1308"/>
                </a:lnTo>
                <a:lnTo>
                  <a:pt x="196" y="1316"/>
                </a:lnTo>
                <a:lnTo>
                  <a:pt x="196" y="1324"/>
                </a:lnTo>
                <a:lnTo>
                  <a:pt x="196" y="1324"/>
                </a:lnTo>
                <a:lnTo>
                  <a:pt x="197" y="1327"/>
                </a:lnTo>
                <a:lnTo>
                  <a:pt x="197" y="1334"/>
                </a:lnTo>
                <a:lnTo>
                  <a:pt x="194" y="1350"/>
                </a:lnTo>
                <a:lnTo>
                  <a:pt x="189" y="1368"/>
                </a:lnTo>
                <a:lnTo>
                  <a:pt x="185" y="1375"/>
                </a:lnTo>
                <a:lnTo>
                  <a:pt x="181" y="1379"/>
                </a:lnTo>
                <a:lnTo>
                  <a:pt x="181" y="1379"/>
                </a:lnTo>
                <a:lnTo>
                  <a:pt x="178" y="1386"/>
                </a:lnTo>
                <a:lnTo>
                  <a:pt x="178" y="1389"/>
                </a:lnTo>
                <a:lnTo>
                  <a:pt x="180" y="1391"/>
                </a:lnTo>
                <a:lnTo>
                  <a:pt x="183" y="1395"/>
                </a:lnTo>
                <a:lnTo>
                  <a:pt x="190" y="1400"/>
                </a:lnTo>
                <a:lnTo>
                  <a:pt x="190" y="1400"/>
                </a:lnTo>
                <a:lnTo>
                  <a:pt x="194" y="1404"/>
                </a:lnTo>
                <a:lnTo>
                  <a:pt x="196" y="1409"/>
                </a:lnTo>
                <a:lnTo>
                  <a:pt x="196" y="1420"/>
                </a:lnTo>
                <a:lnTo>
                  <a:pt x="194" y="1439"/>
                </a:lnTo>
                <a:lnTo>
                  <a:pt x="194" y="1439"/>
                </a:lnTo>
                <a:lnTo>
                  <a:pt x="196" y="1443"/>
                </a:lnTo>
                <a:lnTo>
                  <a:pt x="199" y="1445"/>
                </a:lnTo>
                <a:lnTo>
                  <a:pt x="212" y="1445"/>
                </a:lnTo>
                <a:lnTo>
                  <a:pt x="212" y="1445"/>
                </a:lnTo>
                <a:lnTo>
                  <a:pt x="221" y="1443"/>
                </a:lnTo>
                <a:lnTo>
                  <a:pt x="231" y="1441"/>
                </a:lnTo>
                <a:lnTo>
                  <a:pt x="231" y="1441"/>
                </a:lnTo>
                <a:lnTo>
                  <a:pt x="237" y="1441"/>
                </a:lnTo>
                <a:lnTo>
                  <a:pt x="244" y="1441"/>
                </a:lnTo>
                <a:lnTo>
                  <a:pt x="244" y="1441"/>
                </a:lnTo>
                <a:lnTo>
                  <a:pt x="247" y="1445"/>
                </a:lnTo>
                <a:lnTo>
                  <a:pt x="249" y="1448"/>
                </a:lnTo>
                <a:lnTo>
                  <a:pt x="256" y="1457"/>
                </a:lnTo>
                <a:lnTo>
                  <a:pt x="263" y="1466"/>
                </a:lnTo>
                <a:lnTo>
                  <a:pt x="267" y="1468"/>
                </a:lnTo>
                <a:lnTo>
                  <a:pt x="272" y="1469"/>
                </a:lnTo>
                <a:lnTo>
                  <a:pt x="272" y="1469"/>
                </a:lnTo>
                <a:lnTo>
                  <a:pt x="274" y="1468"/>
                </a:lnTo>
                <a:lnTo>
                  <a:pt x="276" y="1466"/>
                </a:lnTo>
                <a:lnTo>
                  <a:pt x="276" y="1464"/>
                </a:lnTo>
                <a:lnTo>
                  <a:pt x="278" y="1461"/>
                </a:lnTo>
                <a:lnTo>
                  <a:pt x="278" y="1461"/>
                </a:lnTo>
                <a:lnTo>
                  <a:pt x="279" y="1461"/>
                </a:lnTo>
                <a:lnTo>
                  <a:pt x="283" y="1459"/>
                </a:lnTo>
                <a:lnTo>
                  <a:pt x="290" y="1461"/>
                </a:lnTo>
                <a:lnTo>
                  <a:pt x="290" y="1461"/>
                </a:lnTo>
                <a:lnTo>
                  <a:pt x="295" y="1459"/>
                </a:lnTo>
                <a:lnTo>
                  <a:pt x="299" y="1457"/>
                </a:lnTo>
                <a:lnTo>
                  <a:pt x="304" y="1453"/>
                </a:lnTo>
                <a:lnTo>
                  <a:pt x="311" y="1452"/>
                </a:lnTo>
                <a:lnTo>
                  <a:pt x="311" y="1452"/>
                </a:lnTo>
                <a:lnTo>
                  <a:pt x="342" y="1452"/>
                </a:lnTo>
                <a:lnTo>
                  <a:pt x="342" y="1452"/>
                </a:lnTo>
                <a:lnTo>
                  <a:pt x="349" y="1450"/>
                </a:lnTo>
                <a:lnTo>
                  <a:pt x="352" y="1450"/>
                </a:lnTo>
                <a:lnTo>
                  <a:pt x="356" y="1446"/>
                </a:lnTo>
                <a:lnTo>
                  <a:pt x="359" y="1443"/>
                </a:lnTo>
                <a:lnTo>
                  <a:pt x="359" y="1443"/>
                </a:lnTo>
                <a:lnTo>
                  <a:pt x="361" y="1439"/>
                </a:lnTo>
                <a:lnTo>
                  <a:pt x="365" y="1434"/>
                </a:lnTo>
                <a:lnTo>
                  <a:pt x="370" y="1432"/>
                </a:lnTo>
                <a:lnTo>
                  <a:pt x="377" y="1430"/>
                </a:lnTo>
                <a:lnTo>
                  <a:pt x="377" y="1430"/>
                </a:lnTo>
                <a:lnTo>
                  <a:pt x="382" y="1429"/>
                </a:lnTo>
                <a:lnTo>
                  <a:pt x="384" y="1423"/>
                </a:lnTo>
                <a:lnTo>
                  <a:pt x="386" y="1414"/>
                </a:lnTo>
                <a:lnTo>
                  <a:pt x="386" y="1414"/>
                </a:lnTo>
                <a:lnTo>
                  <a:pt x="390" y="1409"/>
                </a:lnTo>
                <a:lnTo>
                  <a:pt x="395" y="1404"/>
                </a:lnTo>
                <a:lnTo>
                  <a:pt x="400" y="1400"/>
                </a:lnTo>
                <a:lnTo>
                  <a:pt x="404" y="1395"/>
                </a:lnTo>
                <a:lnTo>
                  <a:pt x="404" y="1395"/>
                </a:lnTo>
                <a:lnTo>
                  <a:pt x="402" y="1391"/>
                </a:lnTo>
                <a:lnTo>
                  <a:pt x="400" y="1382"/>
                </a:lnTo>
                <a:lnTo>
                  <a:pt x="400" y="1372"/>
                </a:lnTo>
                <a:lnTo>
                  <a:pt x="400" y="1366"/>
                </a:lnTo>
                <a:lnTo>
                  <a:pt x="404" y="1361"/>
                </a:lnTo>
                <a:lnTo>
                  <a:pt x="404" y="1361"/>
                </a:lnTo>
                <a:lnTo>
                  <a:pt x="411" y="1352"/>
                </a:lnTo>
                <a:lnTo>
                  <a:pt x="416" y="1347"/>
                </a:lnTo>
                <a:lnTo>
                  <a:pt x="422" y="1343"/>
                </a:lnTo>
                <a:lnTo>
                  <a:pt x="423" y="1338"/>
                </a:lnTo>
                <a:lnTo>
                  <a:pt x="423" y="1338"/>
                </a:lnTo>
                <a:lnTo>
                  <a:pt x="425" y="1334"/>
                </a:lnTo>
                <a:lnTo>
                  <a:pt x="429" y="1331"/>
                </a:lnTo>
                <a:lnTo>
                  <a:pt x="436" y="1329"/>
                </a:lnTo>
                <a:lnTo>
                  <a:pt x="445" y="1327"/>
                </a:lnTo>
                <a:lnTo>
                  <a:pt x="445" y="1327"/>
                </a:lnTo>
                <a:lnTo>
                  <a:pt x="452" y="1325"/>
                </a:lnTo>
                <a:lnTo>
                  <a:pt x="459" y="1322"/>
                </a:lnTo>
                <a:lnTo>
                  <a:pt x="464" y="1316"/>
                </a:lnTo>
                <a:lnTo>
                  <a:pt x="470" y="1313"/>
                </a:lnTo>
                <a:lnTo>
                  <a:pt x="470" y="1313"/>
                </a:lnTo>
                <a:lnTo>
                  <a:pt x="475" y="1309"/>
                </a:lnTo>
                <a:lnTo>
                  <a:pt x="479" y="1306"/>
                </a:lnTo>
                <a:lnTo>
                  <a:pt x="480" y="1300"/>
                </a:lnTo>
                <a:lnTo>
                  <a:pt x="480" y="1293"/>
                </a:lnTo>
                <a:lnTo>
                  <a:pt x="480" y="1293"/>
                </a:lnTo>
                <a:lnTo>
                  <a:pt x="479" y="1288"/>
                </a:lnTo>
                <a:lnTo>
                  <a:pt x="479" y="1288"/>
                </a:lnTo>
                <a:lnTo>
                  <a:pt x="479" y="1283"/>
                </a:lnTo>
                <a:lnTo>
                  <a:pt x="479" y="1279"/>
                </a:lnTo>
                <a:lnTo>
                  <a:pt x="480" y="1276"/>
                </a:lnTo>
                <a:lnTo>
                  <a:pt x="482" y="1272"/>
                </a:lnTo>
                <a:lnTo>
                  <a:pt x="489" y="1267"/>
                </a:lnTo>
                <a:lnTo>
                  <a:pt x="498" y="1265"/>
                </a:lnTo>
                <a:lnTo>
                  <a:pt x="498" y="1265"/>
                </a:lnTo>
                <a:lnTo>
                  <a:pt x="509" y="1265"/>
                </a:lnTo>
                <a:lnTo>
                  <a:pt x="521" y="1267"/>
                </a:lnTo>
                <a:lnTo>
                  <a:pt x="534" y="1270"/>
                </a:lnTo>
                <a:lnTo>
                  <a:pt x="541" y="1274"/>
                </a:lnTo>
                <a:lnTo>
                  <a:pt x="541" y="1274"/>
                </a:lnTo>
                <a:lnTo>
                  <a:pt x="546" y="1276"/>
                </a:lnTo>
                <a:lnTo>
                  <a:pt x="553" y="1276"/>
                </a:lnTo>
                <a:lnTo>
                  <a:pt x="560" y="1272"/>
                </a:lnTo>
                <a:lnTo>
                  <a:pt x="568" y="1265"/>
                </a:lnTo>
                <a:lnTo>
                  <a:pt x="568" y="1265"/>
                </a:lnTo>
                <a:lnTo>
                  <a:pt x="576" y="1258"/>
                </a:lnTo>
                <a:lnTo>
                  <a:pt x="584" y="1254"/>
                </a:lnTo>
                <a:lnTo>
                  <a:pt x="584" y="1254"/>
                </a:lnTo>
                <a:lnTo>
                  <a:pt x="589" y="1254"/>
                </a:lnTo>
                <a:lnTo>
                  <a:pt x="594" y="1252"/>
                </a:lnTo>
                <a:lnTo>
                  <a:pt x="594" y="1252"/>
                </a:lnTo>
                <a:lnTo>
                  <a:pt x="598" y="1249"/>
                </a:lnTo>
                <a:lnTo>
                  <a:pt x="601" y="1245"/>
                </a:lnTo>
                <a:lnTo>
                  <a:pt x="603" y="1242"/>
                </a:lnTo>
                <a:lnTo>
                  <a:pt x="610" y="1238"/>
                </a:lnTo>
                <a:lnTo>
                  <a:pt x="610" y="1238"/>
                </a:lnTo>
                <a:lnTo>
                  <a:pt x="616" y="1236"/>
                </a:lnTo>
                <a:lnTo>
                  <a:pt x="621" y="1238"/>
                </a:lnTo>
                <a:lnTo>
                  <a:pt x="630" y="1240"/>
                </a:lnTo>
                <a:lnTo>
                  <a:pt x="639" y="1245"/>
                </a:lnTo>
                <a:lnTo>
                  <a:pt x="644" y="1252"/>
                </a:lnTo>
                <a:lnTo>
                  <a:pt x="644" y="1252"/>
                </a:lnTo>
                <a:lnTo>
                  <a:pt x="649" y="1260"/>
                </a:lnTo>
                <a:lnTo>
                  <a:pt x="651" y="1265"/>
                </a:lnTo>
                <a:lnTo>
                  <a:pt x="651" y="1265"/>
                </a:lnTo>
                <a:lnTo>
                  <a:pt x="653" y="1272"/>
                </a:lnTo>
                <a:lnTo>
                  <a:pt x="656" y="1277"/>
                </a:lnTo>
                <a:lnTo>
                  <a:pt x="662" y="1286"/>
                </a:lnTo>
                <a:lnTo>
                  <a:pt x="672" y="1293"/>
                </a:lnTo>
                <a:lnTo>
                  <a:pt x="672" y="1293"/>
                </a:lnTo>
                <a:lnTo>
                  <a:pt x="683" y="1302"/>
                </a:lnTo>
                <a:lnTo>
                  <a:pt x="692" y="1309"/>
                </a:lnTo>
                <a:lnTo>
                  <a:pt x="699" y="1316"/>
                </a:lnTo>
                <a:lnTo>
                  <a:pt x="705" y="1322"/>
                </a:lnTo>
                <a:lnTo>
                  <a:pt x="705" y="1322"/>
                </a:lnTo>
                <a:lnTo>
                  <a:pt x="712" y="1324"/>
                </a:lnTo>
                <a:lnTo>
                  <a:pt x="717" y="1325"/>
                </a:lnTo>
                <a:lnTo>
                  <a:pt x="722" y="1327"/>
                </a:lnTo>
                <a:lnTo>
                  <a:pt x="728" y="1331"/>
                </a:lnTo>
                <a:lnTo>
                  <a:pt x="728" y="1331"/>
                </a:lnTo>
                <a:lnTo>
                  <a:pt x="737" y="1340"/>
                </a:lnTo>
                <a:lnTo>
                  <a:pt x="747" y="1345"/>
                </a:lnTo>
                <a:lnTo>
                  <a:pt x="747" y="1345"/>
                </a:lnTo>
                <a:lnTo>
                  <a:pt x="753" y="1349"/>
                </a:lnTo>
                <a:lnTo>
                  <a:pt x="756" y="1352"/>
                </a:lnTo>
                <a:lnTo>
                  <a:pt x="760" y="1357"/>
                </a:lnTo>
                <a:lnTo>
                  <a:pt x="765" y="1359"/>
                </a:lnTo>
                <a:lnTo>
                  <a:pt x="765" y="1359"/>
                </a:lnTo>
                <a:lnTo>
                  <a:pt x="769" y="1361"/>
                </a:lnTo>
                <a:lnTo>
                  <a:pt x="770" y="1365"/>
                </a:lnTo>
                <a:lnTo>
                  <a:pt x="770" y="1368"/>
                </a:lnTo>
                <a:lnTo>
                  <a:pt x="772" y="1373"/>
                </a:lnTo>
                <a:lnTo>
                  <a:pt x="772" y="1373"/>
                </a:lnTo>
                <a:lnTo>
                  <a:pt x="776" y="1379"/>
                </a:lnTo>
                <a:lnTo>
                  <a:pt x="776" y="1384"/>
                </a:lnTo>
                <a:lnTo>
                  <a:pt x="776" y="1391"/>
                </a:lnTo>
                <a:lnTo>
                  <a:pt x="774" y="1398"/>
                </a:lnTo>
                <a:lnTo>
                  <a:pt x="774" y="1398"/>
                </a:lnTo>
                <a:lnTo>
                  <a:pt x="770" y="1404"/>
                </a:lnTo>
                <a:lnTo>
                  <a:pt x="770" y="1409"/>
                </a:lnTo>
                <a:lnTo>
                  <a:pt x="772" y="1414"/>
                </a:lnTo>
                <a:lnTo>
                  <a:pt x="774" y="1416"/>
                </a:lnTo>
                <a:lnTo>
                  <a:pt x="774" y="1416"/>
                </a:lnTo>
                <a:lnTo>
                  <a:pt x="777" y="1414"/>
                </a:lnTo>
                <a:lnTo>
                  <a:pt x="781" y="1409"/>
                </a:lnTo>
                <a:lnTo>
                  <a:pt x="785" y="1404"/>
                </a:lnTo>
                <a:lnTo>
                  <a:pt x="786" y="1397"/>
                </a:lnTo>
                <a:lnTo>
                  <a:pt x="786" y="1397"/>
                </a:lnTo>
                <a:lnTo>
                  <a:pt x="788" y="1393"/>
                </a:lnTo>
                <a:lnTo>
                  <a:pt x="792" y="1391"/>
                </a:lnTo>
                <a:lnTo>
                  <a:pt x="795" y="1388"/>
                </a:lnTo>
                <a:lnTo>
                  <a:pt x="799" y="1384"/>
                </a:lnTo>
                <a:lnTo>
                  <a:pt x="799" y="1384"/>
                </a:lnTo>
                <a:lnTo>
                  <a:pt x="801" y="1381"/>
                </a:lnTo>
                <a:lnTo>
                  <a:pt x="801" y="1379"/>
                </a:lnTo>
                <a:lnTo>
                  <a:pt x="797" y="1375"/>
                </a:lnTo>
                <a:lnTo>
                  <a:pt x="792" y="1370"/>
                </a:lnTo>
                <a:lnTo>
                  <a:pt x="788" y="1365"/>
                </a:lnTo>
                <a:lnTo>
                  <a:pt x="788" y="1365"/>
                </a:lnTo>
                <a:lnTo>
                  <a:pt x="788" y="1361"/>
                </a:lnTo>
                <a:lnTo>
                  <a:pt x="790" y="1359"/>
                </a:lnTo>
                <a:lnTo>
                  <a:pt x="795" y="1354"/>
                </a:lnTo>
                <a:lnTo>
                  <a:pt x="799" y="1352"/>
                </a:lnTo>
                <a:lnTo>
                  <a:pt x="802" y="1352"/>
                </a:lnTo>
                <a:lnTo>
                  <a:pt x="806" y="1352"/>
                </a:lnTo>
                <a:lnTo>
                  <a:pt x="811" y="1356"/>
                </a:lnTo>
                <a:lnTo>
                  <a:pt x="811" y="1356"/>
                </a:lnTo>
                <a:lnTo>
                  <a:pt x="818" y="1359"/>
                </a:lnTo>
                <a:lnTo>
                  <a:pt x="824" y="1363"/>
                </a:lnTo>
                <a:lnTo>
                  <a:pt x="825" y="1363"/>
                </a:lnTo>
                <a:lnTo>
                  <a:pt x="827" y="1361"/>
                </a:lnTo>
                <a:lnTo>
                  <a:pt x="829" y="1356"/>
                </a:lnTo>
                <a:lnTo>
                  <a:pt x="829" y="1356"/>
                </a:lnTo>
                <a:lnTo>
                  <a:pt x="827" y="1352"/>
                </a:lnTo>
                <a:lnTo>
                  <a:pt x="824" y="1347"/>
                </a:lnTo>
                <a:lnTo>
                  <a:pt x="809" y="1338"/>
                </a:lnTo>
                <a:lnTo>
                  <a:pt x="783" y="1324"/>
                </a:lnTo>
                <a:lnTo>
                  <a:pt x="783" y="1324"/>
                </a:lnTo>
                <a:lnTo>
                  <a:pt x="777" y="1318"/>
                </a:lnTo>
                <a:lnTo>
                  <a:pt x="776" y="1313"/>
                </a:lnTo>
                <a:lnTo>
                  <a:pt x="772" y="1309"/>
                </a:lnTo>
                <a:lnTo>
                  <a:pt x="765" y="1309"/>
                </a:lnTo>
                <a:lnTo>
                  <a:pt x="765" y="1309"/>
                </a:lnTo>
                <a:lnTo>
                  <a:pt x="760" y="1309"/>
                </a:lnTo>
                <a:lnTo>
                  <a:pt x="754" y="1306"/>
                </a:lnTo>
                <a:lnTo>
                  <a:pt x="749" y="1302"/>
                </a:lnTo>
                <a:lnTo>
                  <a:pt x="744" y="1299"/>
                </a:lnTo>
                <a:lnTo>
                  <a:pt x="735" y="1286"/>
                </a:lnTo>
                <a:lnTo>
                  <a:pt x="729" y="1272"/>
                </a:lnTo>
                <a:lnTo>
                  <a:pt x="729" y="1272"/>
                </a:lnTo>
                <a:lnTo>
                  <a:pt x="726" y="1265"/>
                </a:lnTo>
                <a:lnTo>
                  <a:pt x="722" y="1260"/>
                </a:lnTo>
                <a:lnTo>
                  <a:pt x="712" y="1252"/>
                </a:lnTo>
                <a:lnTo>
                  <a:pt x="703" y="1245"/>
                </a:lnTo>
                <a:lnTo>
                  <a:pt x="699" y="1242"/>
                </a:lnTo>
                <a:lnTo>
                  <a:pt x="696" y="1238"/>
                </a:lnTo>
                <a:lnTo>
                  <a:pt x="696" y="1238"/>
                </a:lnTo>
                <a:lnTo>
                  <a:pt x="694" y="1235"/>
                </a:lnTo>
                <a:lnTo>
                  <a:pt x="694" y="1231"/>
                </a:lnTo>
                <a:lnTo>
                  <a:pt x="696" y="1226"/>
                </a:lnTo>
                <a:lnTo>
                  <a:pt x="697" y="1220"/>
                </a:lnTo>
                <a:lnTo>
                  <a:pt x="696" y="1215"/>
                </a:lnTo>
                <a:lnTo>
                  <a:pt x="696" y="1215"/>
                </a:lnTo>
                <a:lnTo>
                  <a:pt x="696" y="1210"/>
                </a:lnTo>
                <a:lnTo>
                  <a:pt x="697" y="1206"/>
                </a:lnTo>
                <a:lnTo>
                  <a:pt x="701" y="1203"/>
                </a:lnTo>
                <a:lnTo>
                  <a:pt x="706" y="1201"/>
                </a:lnTo>
                <a:lnTo>
                  <a:pt x="706" y="1201"/>
                </a:lnTo>
                <a:lnTo>
                  <a:pt x="715" y="1199"/>
                </a:lnTo>
                <a:lnTo>
                  <a:pt x="722" y="1199"/>
                </a:lnTo>
                <a:lnTo>
                  <a:pt x="722" y="1199"/>
                </a:lnTo>
                <a:lnTo>
                  <a:pt x="724" y="1203"/>
                </a:lnTo>
                <a:lnTo>
                  <a:pt x="726" y="1206"/>
                </a:lnTo>
                <a:lnTo>
                  <a:pt x="726" y="1206"/>
                </a:lnTo>
                <a:lnTo>
                  <a:pt x="726" y="1213"/>
                </a:lnTo>
                <a:lnTo>
                  <a:pt x="728" y="1215"/>
                </a:lnTo>
                <a:lnTo>
                  <a:pt x="729" y="1217"/>
                </a:lnTo>
                <a:lnTo>
                  <a:pt x="729" y="1217"/>
                </a:lnTo>
                <a:lnTo>
                  <a:pt x="742" y="1217"/>
                </a:lnTo>
                <a:lnTo>
                  <a:pt x="745" y="1219"/>
                </a:lnTo>
                <a:lnTo>
                  <a:pt x="747" y="1220"/>
                </a:lnTo>
                <a:lnTo>
                  <a:pt x="747" y="1224"/>
                </a:lnTo>
                <a:lnTo>
                  <a:pt x="747" y="1224"/>
                </a:lnTo>
                <a:lnTo>
                  <a:pt x="751" y="1231"/>
                </a:lnTo>
                <a:lnTo>
                  <a:pt x="756" y="1242"/>
                </a:lnTo>
                <a:lnTo>
                  <a:pt x="769" y="1256"/>
                </a:lnTo>
                <a:lnTo>
                  <a:pt x="769" y="1256"/>
                </a:lnTo>
                <a:lnTo>
                  <a:pt x="774" y="1260"/>
                </a:lnTo>
                <a:lnTo>
                  <a:pt x="779" y="1261"/>
                </a:lnTo>
                <a:lnTo>
                  <a:pt x="785" y="1263"/>
                </a:lnTo>
                <a:lnTo>
                  <a:pt x="788" y="1267"/>
                </a:lnTo>
                <a:lnTo>
                  <a:pt x="788" y="1267"/>
                </a:lnTo>
                <a:lnTo>
                  <a:pt x="790" y="1270"/>
                </a:lnTo>
                <a:lnTo>
                  <a:pt x="793" y="1274"/>
                </a:lnTo>
                <a:lnTo>
                  <a:pt x="801" y="1276"/>
                </a:lnTo>
                <a:lnTo>
                  <a:pt x="808" y="1277"/>
                </a:lnTo>
                <a:lnTo>
                  <a:pt x="808" y="1277"/>
                </a:lnTo>
                <a:lnTo>
                  <a:pt x="811" y="1279"/>
                </a:lnTo>
                <a:lnTo>
                  <a:pt x="817" y="1281"/>
                </a:lnTo>
                <a:lnTo>
                  <a:pt x="817" y="1281"/>
                </a:lnTo>
                <a:lnTo>
                  <a:pt x="829" y="1290"/>
                </a:lnTo>
                <a:lnTo>
                  <a:pt x="829" y="1290"/>
                </a:lnTo>
                <a:lnTo>
                  <a:pt x="838" y="1297"/>
                </a:lnTo>
                <a:lnTo>
                  <a:pt x="847" y="1302"/>
                </a:lnTo>
                <a:lnTo>
                  <a:pt x="847" y="1302"/>
                </a:lnTo>
                <a:lnTo>
                  <a:pt x="847" y="1304"/>
                </a:lnTo>
                <a:lnTo>
                  <a:pt x="847" y="1304"/>
                </a:lnTo>
                <a:lnTo>
                  <a:pt x="852" y="1308"/>
                </a:lnTo>
                <a:lnTo>
                  <a:pt x="856" y="1309"/>
                </a:lnTo>
                <a:lnTo>
                  <a:pt x="856" y="1315"/>
                </a:lnTo>
                <a:lnTo>
                  <a:pt x="854" y="1318"/>
                </a:lnTo>
                <a:lnTo>
                  <a:pt x="854" y="1318"/>
                </a:lnTo>
                <a:lnTo>
                  <a:pt x="850" y="1325"/>
                </a:lnTo>
                <a:lnTo>
                  <a:pt x="849" y="1336"/>
                </a:lnTo>
                <a:lnTo>
                  <a:pt x="849" y="1345"/>
                </a:lnTo>
                <a:lnTo>
                  <a:pt x="850" y="1350"/>
                </a:lnTo>
                <a:lnTo>
                  <a:pt x="852" y="1352"/>
                </a:lnTo>
                <a:lnTo>
                  <a:pt x="852" y="1352"/>
                </a:lnTo>
                <a:lnTo>
                  <a:pt x="858" y="1357"/>
                </a:lnTo>
                <a:lnTo>
                  <a:pt x="861" y="1365"/>
                </a:lnTo>
                <a:lnTo>
                  <a:pt x="865" y="1370"/>
                </a:lnTo>
                <a:lnTo>
                  <a:pt x="868" y="1373"/>
                </a:lnTo>
                <a:lnTo>
                  <a:pt x="868" y="1373"/>
                </a:lnTo>
                <a:lnTo>
                  <a:pt x="870" y="1373"/>
                </a:lnTo>
                <a:lnTo>
                  <a:pt x="870" y="1373"/>
                </a:lnTo>
                <a:lnTo>
                  <a:pt x="875" y="1377"/>
                </a:lnTo>
                <a:lnTo>
                  <a:pt x="879" y="1381"/>
                </a:lnTo>
                <a:lnTo>
                  <a:pt x="882" y="1388"/>
                </a:lnTo>
                <a:lnTo>
                  <a:pt x="882" y="1393"/>
                </a:lnTo>
                <a:lnTo>
                  <a:pt x="882" y="1393"/>
                </a:lnTo>
                <a:lnTo>
                  <a:pt x="882" y="1397"/>
                </a:lnTo>
                <a:lnTo>
                  <a:pt x="884" y="1398"/>
                </a:lnTo>
                <a:lnTo>
                  <a:pt x="888" y="1402"/>
                </a:lnTo>
                <a:lnTo>
                  <a:pt x="893" y="1402"/>
                </a:lnTo>
                <a:lnTo>
                  <a:pt x="898" y="1398"/>
                </a:lnTo>
                <a:lnTo>
                  <a:pt x="898" y="1398"/>
                </a:lnTo>
                <a:lnTo>
                  <a:pt x="902" y="1397"/>
                </a:lnTo>
                <a:lnTo>
                  <a:pt x="904" y="1397"/>
                </a:lnTo>
                <a:lnTo>
                  <a:pt x="911" y="1398"/>
                </a:lnTo>
                <a:lnTo>
                  <a:pt x="918" y="1402"/>
                </a:lnTo>
                <a:lnTo>
                  <a:pt x="920" y="1407"/>
                </a:lnTo>
                <a:lnTo>
                  <a:pt x="920" y="1407"/>
                </a:lnTo>
                <a:lnTo>
                  <a:pt x="920" y="1407"/>
                </a:lnTo>
                <a:lnTo>
                  <a:pt x="918" y="1407"/>
                </a:lnTo>
                <a:lnTo>
                  <a:pt x="911" y="1407"/>
                </a:lnTo>
                <a:lnTo>
                  <a:pt x="902" y="1405"/>
                </a:lnTo>
                <a:lnTo>
                  <a:pt x="898" y="1407"/>
                </a:lnTo>
                <a:lnTo>
                  <a:pt x="895" y="1409"/>
                </a:lnTo>
                <a:lnTo>
                  <a:pt x="895" y="1409"/>
                </a:lnTo>
                <a:lnTo>
                  <a:pt x="893" y="1411"/>
                </a:lnTo>
                <a:lnTo>
                  <a:pt x="891" y="1414"/>
                </a:lnTo>
                <a:lnTo>
                  <a:pt x="895" y="1418"/>
                </a:lnTo>
                <a:lnTo>
                  <a:pt x="898" y="1423"/>
                </a:lnTo>
                <a:lnTo>
                  <a:pt x="900" y="1425"/>
                </a:lnTo>
                <a:lnTo>
                  <a:pt x="900" y="1429"/>
                </a:lnTo>
                <a:lnTo>
                  <a:pt x="900" y="1429"/>
                </a:lnTo>
                <a:lnTo>
                  <a:pt x="900" y="1434"/>
                </a:lnTo>
                <a:lnTo>
                  <a:pt x="902" y="1439"/>
                </a:lnTo>
                <a:lnTo>
                  <a:pt x="906" y="1443"/>
                </a:lnTo>
                <a:lnTo>
                  <a:pt x="913" y="1445"/>
                </a:lnTo>
                <a:lnTo>
                  <a:pt x="913" y="1445"/>
                </a:lnTo>
                <a:lnTo>
                  <a:pt x="918" y="1446"/>
                </a:lnTo>
                <a:lnTo>
                  <a:pt x="923" y="1450"/>
                </a:lnTo>
                <a:lnTo>
                  <a:pt x="929" y="1455"/>
                </a:lnTo>
                <a:lnTo>
                  <a:pt x="932" y="1455"/>
                </a:lnTo>
                <a:lnTo>
                  <a:pt x="934" y="1455"/>
                </a:lnTo>
                <a:lnTo>
                  <a:pt x="934" y="1455"/>
                </a:lnTo>
                <a:lnTo>
                  <a:pt x="936" y="1453"/>
                </a:lnTo>
                <a:lnTo>
                  <a:pt x="936" y="1450"/>
                </a:lnTo>
                <a:lnTo>
                  <a:pt x="932" y="1443"/>
                </a:lnTo>
                <a:lnTo>
                  <a:pt x="930" y="1436"/>
                </a:lnTo>
                <a:lnTo>
                  <a:pt x="930" y="1432"/>
                </a:lnTo>
                <a:lnTo>
                  <a:pt x="930" y="1432"/>
                </a:lnTo>
                <a:lnTo>
                  <a:pt x="932" y="1430"/>
                </a:lnTo>
                <a:lnTo>
                  <a:pt x="936" y="1432"/>
                </a:lnTo>
                <a:lnTo>
                  <a:pt x="941" y="1432"/>
                </a:lnTo>
                <a:lnTo>
                  <a:pt x="945" y="1432"/>
                </a:lnTo>
                <a:lnTo>
                  <a:pt x="946" y="1430"/>
                </a:lnTo>
                <a:lnTo>
                  <a:pt x="946" y="1430"/>
                </a:lnTo>
                <a:lnTo>
                  <a:pt x="946" y="1427"/>
                </a:lnTo>
                <a:lnTo>
                  <a:pt x="945" y="1423"/>
                </a:lnTo>
                <a:lnTo>
                  <a:pt x="941" y="1421"/>
                </a:lnTo>
                <a:lnTo>
                  <a:pt x="936" y="1421"/>
                </a:lnTo>
                <a:lnTo>
                  <a:pt x="936" y="1421"/>
                </a:lnTo>
                <a:lnTo>
                  <a:pt x="932" y="1421"/>
                </a:lnTo>
                <a:lnTo>
                  <a:pt x="932" y="1420"/>
                </a:lnTo>
                <a:lnTo>
                  <a:pt x="934" y="1418"/>
                </a:lnTo>
                <a:lnTo>
                  <a:pt x="938" y="1416"/>
                </a:lnTo>
                <a:lnTo>
                  <a:pt x="941" y="1416"/>
                </a:lnTo>
                <a:lnTo>
                  <a:pt x="943" y="1416"/>
                </a:lnTo>
                <a:lnTo>
                  <a:pt x="943" y="1416"/>
                </a:lnTo>
                <a:lnTo>
                  <a:pt x="950" y="1420"/>
                </a:lnTo>
                <a:lnTo>
                  <a:pt x="954" y="1418"/>
                </a:lnTo>
                <a:lnTo>
                  <a:pt x="961" y="1414"/>
                </a:lnTo>
                <a:lnTo>
                  <a:pt x="961" y="1414"/>
                </a:lnTo>
                <a:lnTo>
                  <a:pt x="962" y="1413"/>
                </a:lnTo>
                <a:lnTo>
                  <a:pt x="962" y="1407"/>
                </a:lnTo>
                <a:lnTo>
                  <a:pt x="961" y="1400"/>
                </a:lnTo>
                <a:lnTo>
                  <a:pt x="957" y="1398"/>
                </a:lnTo>
                <a:lnTo>
                  <a:pt x="954" y="1397"/>
                </a:lnTo>
                <a:lnTo>
                  <a:pt x="954" y="1397"/>
                </a:lnTo>
                <a:lnTo>
                  <a:pt x="948" y="1395"/>
                </a:lnTo>
                <a:lnTo>
                  <a:pt x="945" y="1397"/>
                </a:lnTo>
                <a:lnTo>
                  <a:pt x="941" y="1398"/>
                </a:lnTo>
                <a:lnTo>
                  <a:pt x="938" y="1400"/>
                </a:lnTo>
                <a:lnTo>
                  <a:pt x="934" y="1397"/>
                </a:lnTo>
                <a:lnTo>
                  <a:pt x="934" y="1397"/>
                </a:lnTo>
                <a:lnTo>
                  <a:pt x="930" y="1393"/>
                </a:lnTo>
                <a:lnTo>
                  <a:pt x="930" y="1391"/>
                </a:lnTo>
                <a:lnTo>
                  <a:pt x="934" y="1389"/>
                </a:lnTo>
                <a:lnTo>
                  <a:pt x="939" y="1388"/>
                </a:lnTo>
                <a:lnTo>
                  <a:pt x="941" y="1386"/>
                </a:lnTo>
                <a:lnTo>
                  <a:pt x="941" y="1384"/>
                </a:lnTo>
                <a:lnTo>
                  <a:pt x="941" y="1384"/>
                </a:lnTo>
                <a:lnTo>
                  <a:pt x="939" y="1379"/>
                </a:lnTo>
                <a:lnTo>
                  <a:pt x="934" y="1372"/>
                </a:lnTo>
                <a:lnTo>
                  <a:pt x="922" y="1357"/>
                </a:lnTo>
                <a:lnTo>
                  <a:pt x="922" y="1357"/>
                </a:lnTo>
                <a:lnTo>
                  <a:pt x="920" y="1354"/>
                </a:lnTo>
                <a:lnTo>
                  <a:pt x="922" y="1352"/>
                </a:lnTo>
                <a:lnTo>
                  <a:pt x="922" y="1350"/>
                </a:lnTo>
                <a:lnTo>
                  <a:pt x="925" y="1349"/>
                </a:lnTo>
                <a:lnTo>
                  <a:pt x="930" y="1349"/>
                </a:lnTo>
                <a:lnTo>
                  <a:pt x="932" y="1349"/>
                </a:lnTo>
                <a:lnTo>
                  <a:pt x="934" y="1350"/>
                </a:lnTo>
                <a:lnTo>
                  <a:pt x="934" y="1350"/>
                </a:lnTo>
                <a:lnTo>
                  <a:pt x="938" y="1354"/>
                </a:lnTo>
                <a:lnTo>
                  <a:pt x="943" y="1356"/>
                </a:lnTo>
                <a:lnTo>
                  <a:pt x="948" y="1356"/>
                </a:lnTo>
                <a:lnTo>
                  <a:pt x="954" y="1354"/>
                </a:lnTo>
                <a:lnTo>
                  <a:pt x="954" y="1354"/>
                </a:lnTo>
                <a:lnTo>
                  <a:pt x="954" y="1352"/>
                </a:lnTo>
                <a:lnTo>
                  <a:pt x="955" y="1350"/>
                </a:lnTo>
                <a:lnTo>
                  <a:pt x="954" y="1345"/>
                </a:lnTo>
                <a:lnTo>
                  <a:pt x="954" y="1340"/>
                </a:lnTo>
                <a:lnTo>
                  <a:pt x="954" y="1338"/>
                </a:lnTo>
                <a:lnTo>
                  <a:pt x="957" y="1336"/>
                </a:lnTo>
                <a:lnTo>
                  <a:pt x="957" y="1336"/>
                </a:lnTo>
                <a:lnTo>
                  <a:pt x="964" y="1334"/>
                </a:lnTo>
                <a:lnTo>
                  <a:pt x="968" y="1336"/>
                </a:lnTo>
                <a:lnTo>
                  <a:pt x="970" y="1340"/>
                </a:lnTo>
                <a:lnTo>
                  <a:pt x="971" y="1341"/>
                </a:lnTo>
                <a:lnTo>
                  <a:pt x="971" y="1341"/>
                </a:lnTo>
                <a:lnTo>
                  <a:pt x="975" y="1340"/>
                </a:lnTo>
                <a:lnTo>
                  <a:pt x="977" y="1336"/>
                </a:lnTo>
                <a:lnTo>
                  <a:pt x="982" y="1334"/>
                </a:lnTo>
                <a:lnTo>
                  <a:pt x="989" y="1333"/>
                </a:lnTo>
                <a:lnTo>
                  <a:pt x="989" y="1333"/>
                </a:lnTo>
                <a:lnTo>
                  <a:pt x="993" y="1333"/>
                </a:lnTo>
                <a:lnTo>
                  <a:pt x="998" y="1334"/>
                </a:lnTo>
                <a:lnTo>
                  <a:pt x="1005" y="1340"/>
                </a:lnTo>
                <a:lnTo>
                  <a:pt x="1005" y="1340"/>
                </a:lnTo>
                <a:lnTo>
                  <a:pt x="1012" y="1345"/>
                </a:lnTo>
                <a:lnTo>
                  <a:pt x="1019" y="1347"/>
                </a:lnTo>
                <a:lnTo>
                  <a:pt x="1019" y="1347"/>
                </a:lnTo>
                <a:lnTo>
                  <a:pt x="1025" y="1345"/>
                </a:lnTo>
                <a:lnTo>
                  <a:pt x="1030" y="1341"/>
                </a:lnTo>
                <a:lnTo>
                  <a:pt x="1035" y="1336"/>
                </a:lnTo>
                <a:lnTo>
                  <a:pt x="1041" y="1333"/>
                </a:lnTo>
                <a:lnTo>
                  <a:pt x="1041" y="1333"/>
                </a:lnTo>
                <a:lnTo>
                  <a:pt x="1048" y="1331"/>
                </a:lnTo>
                <a:lnTo>
                  <a:pt x="1059" y="1331"/>
                </a:lnTo>
                <a:lnTo>
                  <a:pt x="1066" y="1331"/>
                </a:lnTo>
                <a:lnTo>
                  <a:pt x="1073" y="1329"/>
                </a:lnTo>
                <a:lnTo>
                  <a:pt x="1073" y="1329"/>
                </a:lnTo>
                <a:lnTo>
                  <a:pt x="1073" y="1327"/>
                </a:lnTo>
                <a:lnTo>
                  <a:pt x="1073" y="1325"/>
                </a:lnTo>
                <a:lnTo>
                  <a:pt x="1067" y="1322"/>
                </a:lnTo>
                <a:lnTo>
                  <a:pt x="1055" y="1315"/>
                </a:lnTo>
                <a:lnTo>
                  <a:pt x="1055" y="1315"/>
                </a:lnTo>
                <a:lnTo>
                  <a:pt x="1051" y="1309"/>
                </a:lnTo>
                <a:lnTo>
                  <a:pt x="1048" y="1302"/>
                </a:lnTo>
                <a:lnTo>
                  <a:pt x="1048" y="1302"/>
                </a:lnTo>
                <a:lnTo>
                  <a:pt x="1048" y="1299"/>
                </a:lnTo>
                <a:lnTo>
                  <a:pt x="1046" y="1297"/>
                </a:lnTo>
                <a:lnTo>
                  <a:pt x="1046" y="1297"/>
                </a:lnTo>
                <a:lnTo>
                  <a:pt x="1043" y="1295"/>
                </a:lnTo>
                <a:lnTo>
                  <a:pt x="1039" y="1288"/>
                </a:lnTo>
                <a:lnTo>
                  <a:pt x="1039" y="1283"/>
                </a:lnTo>
                <a:lnTo>
                  <a:pt x="1039" y="1281"/>
                </a:lnTo>
                <a:lnTo>
                  <a:pt x="1041" y="1279"/>
                </a:lnTo>
                <a:lnTo>
                  <a:pt x="1041" y="1279"/>
                </a:lnTo>
                <a:lnTo>
                  <a:pt x="1044" y="1277"/>
                </a:lnTo>
                <a:lnTo>
                  <a:pt x="1050" y="1270"/>
                </a:lnTo>
                <a:lnTo>
                  <a:pt x="1053" y="1263"/>
                </a:lnTo>
                <a:lnTo>
                  <a:pt x="1059" y="1260"/>
                </a:lnTo>
                <a:lnTo>
                  <a:pt x="1059" y="1260"/>
                </a:lnTo>
                <a:lnTo>
                  <a:pt x="1062" y="1258"/>
                </a:lnTo>
                <a:lnTo>
                  <a:pt x="1064" y="1254"/>
                </a:lnTo>
                <a:lnTo>
                  <a:pt x="1064" y="1254"/>
                </a:lnTo>
                <a:lnTo>
                  <a:pt x="1064" y="1249"/>
                </a:lnTo>
                <a:lnTo>
                  <a:pt x="1064" y="1242"/>
                </a:lnTo>
                <a:lnTo>
                  <a:pt x="1064" y="1242"/>
                </a:lnTo>
                <a:lnTo>
                  <a:pt x="1066" y="1236"/>
                </a:lnTo>
                <a:lnTo>
                  <a:pt x="1067" y="1231"/>
                </a:lnTo>
                <a:lnTo>
                  <a:pt x="1071" y="1226"/>
                </a:lnTo>
                <a:lnTo>
                  <a:pt x="1076" y="1224"/>
                </a:lnTo>
                <a:lnTo>
                  <a:pt x="1076" y="1224"/>
                </a:lnTo>
                <a:lnTo>
                  <a:pt x="1082" y="1222"/>
                </a:lnTo>
                <a:lnTo>
                  <a:pt x="1085" y="1220"/>
                </a:lnTo>
                <a:lnTo>
                  <a:pt x="1087" y="1217"/>
                </a:lnTo>
                <a:lnTo>
                  <a:pt x="1089" y="1210"/>
                </a:lnTo>
                <a:lnTo>
                  <a:pt x="1089" y="1210"/>
                </a:lnTo>
                <a:lnTo>
                  <a:pt x="1089" y="1210"/>
                </a:lnTo>
                <a:lnTo>
                  <a:pt x="1089" y="1210"/>
                </a:lnTo>
                <a:lnTo>
                  <a:pt x="1089" y="1203"/>
                </a:lnTo>
                <a:lnTo>
                  <a:pt x="1091" y="1199"/>
                </a:lnTo>
                <a:lnTo>
                  <a:pt x="1099" y="1192"/>
                </a:lnTo>
                <a:lnTo>
                  <a:pt x="1099" y="1192"/>
                </a:lnTo>
                <a:lnTo>
                  <a:pt x="1105" y="1185"/>
                </a:lnTo>
                <a:lnTo>
                  <a:pt x="1110" y="1178"/>
                </a:lnTo>
                <a:lnTo>
                  <a:pt x="1114" y="1172"/>
                </a:lnTo>
                <a:lnTo>
                  <a:pt x="1115" y="1169"/>
                </a:lnTo>
                <a:lnTo>
                  <a:pt x="1119" y="1169"/>
                </a:lnTo>
                <a:lnTo>
                  <a:pt x="1119" y="1169"/>
                </a:lnTo>
                <a:lnTo>
                  <a:pt x="1131" y="1165"/>
                </a:lnTo>
                <a:lnTo>
                  <a:pt x="1137" y="1164"/>
                </a:lnTo>
                <a:lnTo>
                  <a:pt x="1146" y="1165"/>
                </a:lnTo>
                <a:lnTo>
                  <a:pt x="1146" y="1165"/>
                </a:lnTo>
                <a:lnTo>
                  <a:pt x="1149" y="1165"/>
                </a:lnTo>
                <a:lnTo>
                  <a:pt x="1149" y="1167"/>
                </a:lnTo>
                <a:lnTo>
                  <a:pt x="1147" y="1171"/>
                </a:lnTo>
                <a:lnTo>
                  <a:pt x="1146" y="1176"/>
                </a:lnTo>
                <a:lnTo>
                  <a:pt x="1146" y="1178"/>
                </a:lnTo>
                <a:lnTo>
                  <a:pt x="1147" y="1180"/>
                </a:lnTo>
                <a:lnTo>
                  <a:pt x="1147" y="1180"/>
                </a:lnTo>
                <a:lnTo>
                  <a:pt x="1151" y="1181"/>
                </a:lnTo>
                <a:lnTo>
                  <a:pt x="1158" y="1181"/>
                </a:lnTo>
                <a:lnTo>
                  <a:pt x="1169" y="1181"/>
                </a:lnTo>
                <a:lnTo>
                  <a:pt x="1181" y="1181"/>
                </a:lnTo>
                <a:lnTo>
                  <a:pt x="1185" y="1183"/>
                </a:lnTo>
                <a:lnTo>
                  <a:pt x="1187" y="1185"/>
                </a:lnTo>
                <a:lnTo>
                  <a:pt x="1187" y="1185"/>
                </a:lnTo>
                <a:lnTo>
                  <a:pt x="1185" y="1188"/>
                </a:lnTo>
                <a:lnTo>
                  <a:pt x="1181" y="1190"/>
                </a:lnTo>
                <a:lnTo>
                  <a:pt x="1171" y="1196"/>
                </a:lnTo>
                <a:lnTo>
                  <a:pt x="1160" y="1199"/>
                </a:lnTo>
                <a:lnTo>
                  <a:pt x="1156" y="1201"/>
                </a:lnTo>
                <a:lnTo>
                  <a:pt x="1155" y="1203"/>
                </a:lnTo>
                <a:lnTo>
                  <a:pt x="1155" y="1203"/>
                </a:lnTo>
                <a:lnTo>
                  <a:pt x="1158" y="1204"/>
                </a:lnTo>
                <a:lnTo>
                  <a:pt x="1165" y="1208"/>
                </a:lnTo>
                <a:lnTo>
                  <a:pt x="1178" y="1213"/>
                </a:lnTo>
                <a:lnTo>
                  <a:pt x="1178" y="1213"/>
                </a:lnTo>
                <a:lnTo>
                  <a:pt x="1180" y="1215"/>
                </a:lnTo>
                <a:lnTo>
                  <a:pt x="1181" y="1217"/>
                </a:lnTo>
                <a:lnTo>
                  <a:pt x="1180" y="1222"/>
                </a:lnTo>
                <a:lnTo>
                  <a:pt x="1180" y="1228"/>
                </a:lnTo>
                <a:lnTo>
                  <a:pt x="1180" y="1231"/>
                </a:lnTo>
                <a:lnTo>
                  <a:pt x="1180" y="1231"/>
                </a:lnTo>
                <a:lnTo>
                  <a:pt x="1183" y="1233"/>
                </a:lnTo>
                <a:lnTo>
                  <a:pt x="1187" y="1233"/>
                </a:lnTo>
                <a:lnTo>
                  <a:pt x="1192" y="1231"/>
                </a:lnTo>
                <a:lnTo>
                  <a:pt x="1199" y="1228"/>
                </a:lnTo>
                <a:lnTo>
                  <a:pt x="1199" y="1228"/>
                </a:lnTo>
                <a:lnTo>
                  <a:pt x="1204" y="1224"/>
                </a:lnTo>
                <a:lnTo>
                  <a:pt x="1210" y="1222"/>
                </a:lnTo>
                <a:lnTo>
                  <a:pt x="1215" y="1220"/>
                </a:lnTo>
                <a:lnTo>
                  <a:pt x="1220" y="1217"/>
                </a:lnTo>
                <a:lnTo>
                  <a:pt x="1220" y="1217"/>
                </a:lnTo>
                <a:lnTo>
                  <a:pt x="1226" y="1215"/>
                </a:lnTo>
                <a:lnTo>
                  <a:pt x="1229" y="1215"/>
                </a:lnTo>
                <a:lnTo>
                  <a:pt x="1240" y="1213"/>
                </a:lnTo>
                <a:lnTo>
                  <a:pt x="1247" y="1213"/>
                </a:lnTo>
                <a:lnTo>
                  <a:pt x="1251" y="1213"/>
                </a:lnTo>
                <a:lnTo>
                  <a:pt x="1252" y="1213"/>
                </a:lnTo>
                <a:lnTo>
                  <a:pt x="1252" y="1213"/>
                </a:lnTo>
                <a:lnTo>
                  <a:pt x="1252" y="1210"/>
                </a:lnTo>
                <a:lnTo>
                  <a:pt x="1249" y="1208"/>
                </a:lnTo>
                <a:lnTo>
                  <a:pt x="1240" y="1206"/>
                </a:lnTo>
                <a:lnTo>
                  <a:pt x="1229" y="1206"/>
                </a:lnTo>
                <a:lnTo>
                  <a:pt x="1229" y="1206"/>
                </a:lnTo>
                <a:lnTo>
                  <a:pt x="1222" y="1206"/>
                </a:lnTo>
                <a:lnTo>
                  <a:pt x="1219" y="1204"/>
                </a:lnTo>
                <a:lnTo>
                  <a:pt x="1215" y="1203"/>
                </a:lnTo>
                <a:lnTo>
                  <a:pt x="1212" y="1199"/>
                </a:lnTo>
                <a:lnTo>
                  <a:pt x="1210" y="1192"/>
                </a:lnTo>
                <a:lnTo>
                  <a:pt x="1210" y="1187"/>
                </a:lnTo>
                <a:lnTo>
                  <a:pt x="1210" y="1187"/>
                </a:lnTo>
                <a:lnTo>
                  <a:pt x="1213" y="1183"/>
                </a:lnTo>
                <a:lnTo>
                  <a:pt x="1220" y="1178"/>
                </a:lnTo>
                <a:lnTo>
                  <a:pt x="1229" y="1171"/>
                </a:lnTo>
                <a:lnTo>
                  <a:pt x="1238" y="1169"/>
                </a:lnTo>
                <a:lnTo>
                  <a:pt x="1238" y="1169"/>
                </a:lnTo>
                <a:lnTo>
                  <a:pt x="1254" y="1165"/>
                </a:lnTo>
                <a:lnTo>
                  <a:pt x="1268" y="1160"/>
                </a:lnTo>
                <a:lnTo>
                  <a:pt x="1268" y="1160"/>
                </a:lnTo>
                <a:lnTo>
                  <a:pt x="1277" y="1156"/>
                </a:lnTo>
                <a:lnTo>
                  <a:pt x="1288" y="1155"/>
                </a:lnTo>
                <a:lnTo>
                  <a:pt x="1288" y="1155"/>
                </a:lnTo>
                <a:lnTo>
                  <a:pt x="1304" y="1153"/>
                </a:lnTo>
                <a:lnTo>
                  <a:pt x="1309" y="1153"/>
                </a:lnTo>
                <a:lnTo>
                  <a:pt x="1311" y="1153"/>
                </a:lnTo>
                <a:lnTo>
                  <a:pt x="1311" y="1153"/>
                </a:lnTo>
                <a:lnTo>
                  <a:pt x="1311" y="1156"/>
                </a:lnTo>
                <a:lnTo>
                  <a:pt x="1309" y="1158"/>
                </a:lnTo>
                <a:lnTo>
                  <a:pt x="1300" y="1164"/>
                </a:lnTo>
                <a:lnTo>
                  <a:pt x="1283" y="1171"/>
                </a:lnTo>
                <a:lnTo>
                  <a:pt x="1283" y="1171"/>
                </a:lnTo>
                <a:lnTo>
                  <a:pt x="1281" y="1172"/>
                </a:lnTo>
                <a:lnTo>
                  <a:pt x="1283" y="1172"/>
                </a:lnTo>
                <a:lnTo>
                  <a:pt x="1286" y="1176"/>
                </a:lnTo>
                <a:lnTo>
                  <a:pt x="1290" y="1180"/>
                </a:lnTo>
                <a:lnTo>
                  <a:pt x="1292" y="1183"/>
                </a:lnTo>
                <a:lnTo>
                  <a:pt x="1292" y="1183"/>
                </a:lnTo>
                <a:lnTo>
                  <a:pt x="1290" y="1187"/>
                </a:lnTo>
                <a:lnTo>
                  <a:pt x="1284" y="1188"/>
                </a:lnTo>
                <a:lnTo>
                  <a:pt x="1279" y="1192"/>
                </a:lnTo>
                <a:lnTo>
                  <a:pt x="1277" y="1194"/>
                </a:lnTo>
                <a:lnTo>
                  <a:pt x="1277" y="1197"/>
                </a:lnTo>
                <a:lnTo>
                  <a:pt x="1277" y="1197"/>
                </a:lnTo>
                <a:lnTo>
                  <a:pt x="1277" y="1203"/>
                </a:lnTo>
                <a:lnTo>
                  <a:pt x="1276" y="1206"/>
                </a:lnTo>
                <a:lnTo>
                  <a:pt x="1270" y="1206"/>
                </a:lnTo>
                <a:lnTo>
                  <a:pt x="1265" y="1208"/>
                </a:lnTo>
                <a:lnTo>
                  <a:pt x="1265" y="1208"/>
                </a:lnTo>
                <a:lnTo>
                  <a:pt x="1260" y="1208"/>
                </a:lnTo>
                <a:lnTo>
                  <a:pt x="1258" y="1210"/>
                </a:lnTo>
                <a:lnTo>
                  <a:pt x="1258" y="1212"/>
                </a:lnTo>
                <a:lnTo>
                  <a:pt x="1260" y="1213"/>
                </a:lnTo>
                <a:lnTo>
                  <a:pt x="1260" y="1213"/>
                </a:lnTo>
                <a:lnTo>
                  <a:pt x="1261" y="1215"/>
                </a:lnTo>
                <a:lnTo>
                  <a:pt x="1263" y="1219"/>
                </a:lnTo>
                <a:lnTo>
                  <a:pt x="1268" y="1224"/>
                </a:lnTo>
                <a:lnTo>
                  <a:pt x="1277" y="1228"/>
                </a:lnTo>
                <a:lnTo>
                  <a:pt x="1277" y="1228"/>
                </a:lnTo>
                <a:lnTo>
                  <a:pt x="1288" y="1233"/>
                </a:lnTo>
                <a:lnTo>
                  <a:pt x="1300" y="1240"/>
                </a:lnTo>
                <a:lnTo>
                  <a:pt x="1311" y="1249"/>
                </a:lnTo>
                <a:lnTo>
                  <a:pt x="1320" y="1260"/>
                </a:lnTo>
                <a:lnTo>
                  <a:pt x="1320" y="1260"/>
                </a:lnTo>
                <a:lnTo>
                  <a:pt x="1327" y="1265"/>
                </a:lnTo>
                <a:lnTo>
                  <a:pt x="1327" y="1265"/>
                </a:lnTo>
                <a:lnTo>
                  <a:pt x="1338" y="1268"/>
                </a:lnTo>
                <a:lnTo>
                  <a:pt x="1349" y="1272"/>
                </a:lnTo>
                <a:lnTo>
                  <a:pt x="1359" y="1276"/>
                </a:lnTo>
                <a:lnTo>
                  <a:pt x="1361" y="1279"/>
                </a:lnTo>
                <a:lnTo>
                  <a:pt x="1363" y="1284"/>
                </a:lnTo>
                <a:lnTo>
                  <a:pt x="1363" y="1284"/>
                </a:lnTo>
                <a:lnTo>
                  <a:pt x="1366" y="1293"/>
                </a:lnTo>
                <a:lnTo>
                  <a:pt x="1370" y="1297"/>
                </a:lnTo>
                <a:lnTo>
                  <a:pt x="1373" y="1300"/>
                </a:lnTo>
                <a:lnTo>
                  <a:pt x="1372" y="1309"/>
                </a:lnTo>
                <a:lnTo>
                  <a:pt x="1372" y="1309"/>
                </a:lnTo>
                <a:lnTo>
                  <a:pt x="1370" y="1313"/>
                </a:lnTo>
                <a:lnTo>
                  <a:pt x="1366" y="1316"/>
                </a:lnTo>
                <a:lnTo>
                  <a:pt x="1366" y="1316"/>
                </a:lnTo>
                <a:lnTo>
                  <a:pt x="1356" y="1324"/>
                </a:lnTo>
                <a:lnTo>
                  <a:pt x="1343" y="1329"/>
                </a:lnTo>
                <a:lnTo>
                  <a:pt x="1333" y="1333"/>
                </a:lnTo>
                <a:lnTo>
                  <a:pt x="1324" y="1331"/>
                </a:lnTo>
                <a:lnTo>
                  <a:pt x="1324" y="1331"/>
                </a:lnTo>
                <a:lnTo>
                  <a:pt x="1315" y="1331"/>
                </a:lnTo>
                <a:lnTo>
                  <a:pt x="1304" y="1331"/>
                </a:lnTo>
                <a:lnTo>
                  <a:pt x="1283" y="1333"/>
                </a:lnTo>
                <a:lnTo>
                  <a:pt x="1283" y="1333"/>
                </a:lnTo>
                <a:lnTo>
                  <a:pt x="1274" y="1331"/>
                </a:lnTo>
                <a:lnTo>
                  <a:pt x="1267" y="1327"/>
                </a:lnTo>
                <a:lnTo>
                  <a:pt x="1261" y="1324"/>
                </a:lnTo>
                <a:lnTo>
                  <a:pt x="1254" y="1324"/>
                </a:lnTo>
                <a:lnTo>
                  <a:pt x="1254" y="1324"/>
                </a:lnTo>
                <a:lnTo>
                  <a:pt x="1249" y="1322"/>
                </a:lnTo>
                <a:lnTo>
                  <a:pt x="1244" y="1318"/>
                </a:lnTo>
                <a:lnTo>
                  <a:pt x="1240" y="1315"/>
                </a:lnTo>
                <a:lnTo>
                  <a:pt x="1235" y="1315"/>
                </a:lnTo>
                <a:lnTo>
                  <a:pt x="1235" y="1315"/>
                </a:lnTo>
                <a:lnTo>
                  <a:pt x="1229" y="1313"/>
                </a:lnTo>
                <a:lnTo>
                  <a:pt x="1224" y="1311"/>
                </a:lnTo>
                <a:lnTo>
                  <a:pt x="1217" y="1308"/>
                </a:lnTo>
                <a:lnTo>
                  <a:pt x="1199" y="1304"/>
                </a:lnTo>
                <a:lnTo>
                  <a:pt x="1199" y="1304"/>
                </a:lnTo>
                <a:lnTo>
                  <a:pt x="1187" y="1304"/>
                </a:lnTo>
                <a:lnTo>
                  <a:pt x="1176" y="1306"/>
                </a:lnTo>
                <a:lnTo>
                  <a:pt x="1165" y="1308"/>
                </a:lnTo>
                <a:lnTo>
                  <a:pt x="1155" y="1311"/>
                </a:lnTo>
                <a:lnTo>
                  <a:pt x="1139" y="1318"/>
                </a:lnTo>
                <a:lnTo>
                  <a:pt x="1128" y="1327"/>
                </a:lnTo>
                <a:lnTo>
                  <a:pt x="1128" y="1327"/>
                </a:lnTo>
                <a:lnTo>
                  <a:pt x="1123" y="1329"/>
                </a:lnTo>
                <a:lnTo>
                  <a:pt x="1115" y="1331"/>
                </a:lnTo>
                <a:lnTo>
                  <a:pt x="1099" y="1331"/>
                </a:lnTo>
                <a:lnTo>
                  <a:pt x="1083" y="1329"/>
                </a:lnTo>
                <a:lnTo>
                  <a:pt x="1076" y="1329"/>
                </a:lnTo>
                <a:lnTo>
                  <a:pt x="1076" y="1329"/>
                </a:lnTo>
                <a:lnTo>
                  <a:pt x="1075" y="1333"/>
                </a:lnTo>
                <a:lnTo>
                  <a:pt x="1075" y="1338"/>
                </a:lnTo>
                <a:lnTo>
                  <a:pt x="1071" y="1343"/>
                </a:lnTo>
                <a:lnTo>
                  <a:pt x="1069" y="1345"/>
                </a:lnTo>
                <a:lnTo>
                  <a:pt x="1064" y="1347"/>
                </a:lnTo>
                <a:lnTo>
                  <a:pt x="1064" y="1347"/>
                </a:lnTo>
                <a:lnTo>
                  <a:pt x="1053" y="1349"/>
                </a:lnTo>
                <a:lnTo>
                  <a:pt x="1039" y="1350"/>
                </a:lnTo>
                <a:lnTo>
                  <a:pt x="1025" y="1350"/>
                </a:lnTo>
                <a:lnTo>
                  <a:pt x="1016" y="1352"/>
                </a:lnTo>
                <a:lnTo>
                  <a:pt x="1016" y="1352"/>
                </a:lnTo>
                <a:lnTo>
                  <a:pt x="1009" y="1356"/>
                </a:lnTo>
                <a:lnTo>
                  <a:pt x="1007" y="1363"/>
                </a:lnTo>
                <a:lnTo>
                  <a:pt x="1007" y="1366"/>
                </a:lnTo>
                <a:lnTo>
                  <a:pt x="1009" y="1368"/>
                </a:lnTo>
                <a:lnTo>
                  <a:pt x="1010" y="1368"/>
                </a:lnTo>
                <a:lnTo>
                  <a:pt x="1010" y="1368"/>
                </a:lnTo>
                <a:lnTo>
                  <a:pt x="1016" y="1370"/>
                </a:lnTo>
                <a:lnTo>
                  <a:pt x="1019" y="1370"/>
                </a:lnTo>
                <a:lnTo>
                  <a:pt x="1021" y="1373"/>
                </a:lnTo>
                <a:lnTo>
                  <a:pt x="1019" y="1375"/>
                </a:lnTo>
                <a:lnTo>
                  <a:pt x="1019" y="1375"/>
                </a:lnTo>
                <a:lnTo>
                  <a:pt x="1019" y="1379"/>
                </a:lnTo>
                <a:lnTo>
                  <a:pt x="1021" y="1384"/>
                </a:lnTo>
                <a:lnTo>
                  <a:pt x="1023" y="1389"/>
                </a:lnTo>
                <a:lnTo>
                  <a:pt x="1023" y="1391"/>
                </a:lnTo>
                <a:lnTo>
                  <a:pt x="1023" y="1393"/>
                </a:lnTo>
                <a:lnTo>
                  <a:pt x="1023" y="1393"/>
                </a:lnTo>
                <a:lnTo>
                  <a:pt x="1019" y="1397"/>
                </a:lnTo>
                <a:lnTo>
                  <a:pt x="1019" y="1400"/>
                </a:lnTo>
                <a:lnTo>
                  <a:pt x="1019" y="1405"/>
                </a:lnTo>
                <a:lnTo>
                  <a:pt x="1023" y="1409"/>
                </a:lnTo>
                <a:lnTo>
                  <a:pt x="1023" y="1409"/>
                </a:lnTo>
                <a:lnTo>
                  <a:pt x="1027" y="1413"/>
                </a:lnTo>
                <a:lnTo>
                  <a:pt x="1028" y="1416"/>
                </a:lnTo>
                <a:lnTo>
                  <a:pt x="1027" y="1420"/>
                </a:lnTo>
                <a:lnTo>
                  <a:pt x="1023" y="1421"/>
                </a:lnTo>
                <a:lnTo>
                  <a:pt x="1023" y="1421"/>
                </a:lnTo>
                <a:lnTo>
                  <a:pt x="1021" y="1423"/>
                </a:lnTo>
                <a:lnTo>
                  <a:pt x="1021" y="1423"/>
                </a:lnTo>
                <a:lnTo>
                  <a:pt x="1027" y="1427"/>
                </a:lnTo>
                <a:lnTo>
                  <a:pt x="1032" y="1430"/>
                </a:lnTo>
                <a:lnTo>
                  <a:pt x="1035" y="1434"/>
                </a:lnTo>
                <a:lnTo>
                  <a:pt x="1035" y="1434"/>
                </a:lnTo>
                <a:lnTo>
                  <a:pt x="1037" y="1436"/>
                </a:lnTo>
                <a:lnTo>
                  <a:pt x="1043" y="1439"/>
                </a:lnTo>
                <a:lnTo>
                  <a:pt x="1048" y="1441"/>
                </a:lnTo>
                <a:lnTo>
                  <a:pt x="1050" y="1443"/>
                </a:lnTo>
                <a:lnTo>
                  <a:pt x="1050" y="1443"/>
                </a:lnTo>
                <a:lnTo>
                  <a:pt x="1051" y="1446"/>
                </a:lnTo>
                <a:lnTo>
                  <a:pt x="1053" y="1448"/>
                </a:lnTo>
                <a:lnTo>
                  <a:pt x="1057" y="1448"/>
                </a:lnTo>
                <a:lnTo>
                  <a:pt x="1062" y="1446"/>
                </a:lnTo>
                <a:lnTo>
                  <a:pt x="1062" y="1446"/>
                </a:lnTo>
                <a:lnTo>
                  <a:pt x="1066" y="1448"/>
                </a:lnTo>
                <a:lnTo>
                  <a:pt x="1069" y="1452"/>
                </a:lnTo>
                <a:lnTo>
                  <a:pt x="1076" y="1462"/>
                </a:lnTo>
                <a:lnTo>
                  <a:pt x="1076" y="1462"/>
                </a:lnTo>
                <a:lnTo>
                  <a:pt x="1078" y="1464"/>
                </a:lnTo>
                <a:lnTo>
                  <a:pt x="1083" y="1464"/>
                </a:lnTo>
                <a:lnTo>
                  <a:pt x="1092" y="1464"/>
                </a:lnTo>
                <a:lnTo>
                  <a:pt x="1103" y="1461"/>
                </a:lnTo>
                <a:lnTo>
                  <a:pt x="1105" y="1459"/>
                </a:lnTo>
                <a:lnTo>
                  <a:pt x="1107" y="1457"/>
                </a:lnTo>
                <a:lnTo>
                  <a:pt x="1107" y="1457"/>
                </a:lnTo>
                <a:lnTo>
                  <a:pt x="1108" y="1452"/>
                </a:lnTo>
                <a:lnTo>
                  <a:pt x="1112" y="1448"/>
                </a:lnTo>
                <a:lnTo>
                  <a:pt x="1117" y="1448"/>
                </a:lnTo>
                <a:lnTo>
                  <a:pt x="1126" y="1448"/>
                </a:lnTo>
                <a:lnTo>
                  <a:pt x="1126" y="1448"/>
                </a:lnTo>
                <a:lnTo>
                  <a:pt x="1135" y="1450"/>
                </a:lnTo>
                <a:lnTo>
                  <a:pt x="1144" y="1457"/>
                </a:lnTo>
                <a:lnTo>
                  <a:pt x="1151" y="1462"/>
                </a:lnTo>
                <a:lnTo>
                  <a:pt x="1158" y="1466"/>
                </a:lnTo>
                <a:lnTo>
                  <a:pt x="1158" y="1466"/>
                </a:lnTo>
                <a:lnTo>
                  <a:pt x="1162" y="1466"/>
                </a:lnTo>
                <a:lnTo>
                  <a:pt x="1169" y="1464"/>
                </a:lnTo>
                <a:lnTo>
                  <a:pt x="1176" y="1462"/>
                </a:lnTo>
                <a:lnTo>
                  <a:pt x="1181" y="1462"/>
                </a:lnTo>
                <a:lnTo>
                  <a:pt x="1181" y="1462"/>
                </a:lnTo>
                <a:lnTo>
                  <a:pt x="1188" y="1461"/>
                </a:lnTo>
                <a:lnTo>
                  <a:pt x="1194" y="1455"/>
                </a:lnTo>
                <a:lnTo>
                  <a:pt x="1204" y="1448"/>
                </a:lnTo>
                <a:lnTo>
                  <a:pt x="1204" y="1448"/>
                </a:lnTo>
                <a:lnTo>
                  <a:pt x="1208" y="1448"/>
                </a:lnTo>
                <a:lnTo>
                  <a:pt x="1212" y="1452"/>
                </a:lnTo>
                <a:lnTo>
                  <a:pt x="1217" y="1453"/>
                </a:lnTo>
                <a:lnTo>
                  <a:pt x="1219" y="1453"/>
                </a:lnTo>
                <a:lnTo>
                  <a:pt x="1222" y="1453"/>
                </a:lnTo>
                <a:lnTo>
                  <a:pt x="1222" y="1453"/>
                </a:lnTo>
                <a:lnTo>
                  <a:pt x="1231" y="1448"/>
                </a:lnTo>
                <a:lnTo>
                  <a:pt x="1236" y="1446"/>
                </a:lnTo>
                <a:lnTo>
                  <a:pt x="1240" y="1448"/>
                </a:lnTo>
                <a:lnTo>
                  <a:pt x="1240" y="1448"/>
                </a:lnTo>
                <a:lnTo>
                  <a:pt x="1240" y="1450"/>
                </a:lnTo>
                <a:lnTo>
                  <a:pt x="1240" y="1452"/>
                </a:lnTo>
                <a:lnTo>
                  <a:pt x="1236" y="1455"/>
                </a:lnTo>
                <a:lnTo>
                  <a:pt x="1233" y="1462"/>
                </a:lnTo>
                <a:lnTo>
                  <a:pt x="1233" y="1464"/>
                </a:lnTo>
                <a:lnTo>
                  <a:pt x="1233" y="1466"/>
                </a:lnTo>
                <a:lnTo>
                  <a:pt x="1233" y="1466"/>
                </a:lnTo>
                <a:lnTo>
                  <a:pt x="1235" y="1469"/>
                </a:lnTo>
                <a:lnTo>
                  <a:pt x="1235" y="1475"/>
                </a:lnTo>
                <a:lnTo>
                  <a:pt x="1235" y="1475"/>
                </a:lnTo>
                <a:lnTo>
                  <a:pt x="1233" y="1480"/>
                </a:lnTo>
                <a:lnTo>
                  <a:pt x="1233" y="1484"/>
                </a:lnTo>
                <a:lnTo>
                  <a:pt x="1235" y="1485"/>
                </a:lnTo>
                <a:lnTo>
                  <a:pt x="1235" y="1485"/>
                </a:lnTo>
                <a:lnTo>
                  <a:pt x="1235" y="1489"/>
                </a:lnTo>
                <a:lnTo>
                  <a:pt x="1235" y="1494"/>
                </a:lnTo>
                <a:lnTo>
                  <a:pt x="1231" y="1503"/>
                </a:lnTo>
                <a:lnTo>
                  <a:pt x="1231" y="1503"/>
                </a:lnTo>
                <a:lnTo>
                  <a:pt x="1231" y="1507"/>
                </a:lnTo>
                <a:lnTo>
                  <a:pt x="1231" y="1507"/>
                </a:lnTo>
                <a:lnTo>
                  <a:pt x="1229" y="1514"/>
                </a:lnTo>
                <a:lnTo>
                  <a:pt x="1226" y="1521"/>
                </a:lnTo>
                <a:lnTo>
                  <a:pt x="1215" y="1542"/>
                </a:lnTo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08" name="자유형 372"/>
          <p:cNvSpPr/>
          <p:nvPr/>
        </p:nvSpPr>
        <p:spPr>
          <a:xfrm>
            <a:off x="3160626" y="3168468"/>
            <a:ext cx="19766" cy="39533"/>
          </a:xfrm>
          <a:custGeom>
            <a:avLst/>
            <a:gdLst/>
            <a:cxnLst>
              <a:cxn ang="0">
                <a:pos x="14" y="43"/>
              </a:cxn>
              <a:cxn ang="0">
                <a:pos x="14" y="43"/>
              </a:cxn>
              <a:cxn ang="0">
                <a:pos x="17" y="41"/>
              </a:cxn>
              <a:cxn ang="0">
                <a:pos x="19" y="36"/>
              </a:cxn>
              <a:cxn ang="0">
                <a:pos x="21" y="22"/>
              </a:cxn>
              <a:cxn ang="0">
                <a:pos x="21" y="6"/>
              </a:cxn>
              <a:cxn ang="0">
                <a:pos x="19" y="2"/>
              </a:cxn>
              <a:cxn ang="0">
                <a:pos x="19" y="0"/>
              </a:cxn>
              <a:cxn ang="0">
                <a:pos x="19" y="0"/>
              </a:cxn>
              <a:cxn ang="0">
                <a:pos x="16" y="0"/>
              </a:cxn>
              <a:cxn ang="0">
                <a:pos x="14" y="4"/>
              </a:cxn>
              <a:cxn ang="0">
                <a:pos x="10" y="7"/>
              </a:cxn>
              <a:cxn ang="0">
                <a:pos x="5" y="13"/>
              </a:cxn>
              <a:cxn ang="0">
                <a:pos x="5" y="13"/>
              </a:cxn>
              <a:cxn ang="0">
                <a:pos x="1" y="15"/>
              </a:cxn>
              <a:cxn ang="0">
                <a:pos x="0" y="20"/>
              </a:cxn>
              <a:cxn ang="0">
                <a:pos x="0" y="25"/>
              </a:cxn>
              <a:cxn ang="0">
                <a:pos x="1" y="31"/>
              </a:cxn>
              <a:cxn ang="0">
                <a:pos x="7" y="39"/>
              </a:cxn>
              <a:cxn ang="0">
                <a:pos x="10" y="43"/>
              </a:cxn>
              <a:cxn ang="0">
                <a:pos x="14" y="43"/>
              </a:cxn>
              <a:cxn ang="0">
                <a:pos x="14" y="43"/>
              </a:cxn>
            </a:cxnLst>
            <a:rect l="0" t="0" r="r" b="b"/>
            <a:pathLst>
              <a:path w="21" h="43">
                <a:moveTo>
                  <a:pt x="14" y="43"/>
                </a:moveTo>
                <a:lnTo>
                  <a:pt x="14" y="43"/>
                </a:lnTo>
                <a:lnTo>
                  <a:pt x="17" y="41"/>
                </a:lnTo>
                <a:lnTo>
                  <a:pt x="19" y="36"/>
                </a:lnTo>
                <a:lnTo>
                  <a:pt x="21" y="22"/>
                </a:lnTo>
                <a:lnTo>
                  <a:pt x="21" y="6"/>
                </a:lnTo>
                <a:lnTo>
                  <a:pt x="19" y="2"/>
                </a:lnTo>
                <a:lnTo>
                  <a:pt x="19" y="0"/>
                </a:lnTo>
                <a:lnTo>
                  <a:pt x="19" y="0"/>
                </a:lnTo>
                <a:lnTo>
                  <a:pt x="16" y="0"/>
                </a:lnTo>
                <a:lnTo>
                  <a:pt x="14" y="4"/>
                </a:lnTo>
                <a:lnTo>
                  <a:pt x="10" y="7"/>
                </a:lnTo>
                <a:lnTo>
                  <a:pt x="5" y="13"/>
                </a:lnTo>
                <a:lnTo>
                  <a:pt x="5" y="13"/>
                </a:lnTo>
                <a:lnTo>
                  <a:pt x="1" y="15"/>
                </a:lnTo>
                <a:lnTo>
                  <a:pt x="0" y="20"/>
                </a:lnTo>
                <a:lnTo>
                  <a:pt x="0" y="25"/>
                </a:lnTo>
                <a:lnTo>
                  <a:pt x="1" y="31"/>
                </a:lnTo>
                <a:lnTo>
                  <a:pt x="7" y="39"/>
                </a:lnTo>
                <a:lnTo>
                  <a:pt x="10" y="43"/>
                </a:lnTo>
                <a:lnTo>
                  <a:pt x="14" y="43"/>
                </a:lnTo>
                <a:lnTo>
                  <a:pt x="14" y="4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09" name="자유형 373"/>
          <p:cNvSpPr/>
          <p:nvPr/>
        </p:nvSpPr>
        <p:spPr>
          <a:xfrm>
            <a:off x="3029446" y="3247535"/>
            <a:ext cx="19766" cy="14375"/>
          </a:xfrm>
          <a:custGeom>
            <a:avLst/>
            <a:gdLst/>
            <a:cxnLst>
              <a:cxn ang="0">
                <a:pos x="21" y="5"/>
              </a:cxn>
              <a:cxn ang="0">
                <a:pos x="21" y="5"/>
              </a:cxn>
              <a:cxn ang="0">
                <a:pos x="19" y="1"/>
              </a:cxn>
              <a:cxn ang="0">
                <a:pos x="16" y="0"/>
              </a:cxn>
              <a:cxn ang="0">
                <a:pos x="12" y="1"/>
              </a:cxn>
              <a:cxn ang="0">
                <a:pos x="9" y="3"/>
              </a:cxn>
              <a:cxn ang="0">
                <a:pos x="2" y="7"/>
              </a:cxn>
              <a:cxn ang="0">
                <a:pos x="0" y="10"/>
              </a:cxn>
              <a:cxn ang="0">
                <a:pos x="0" y="12"/>
              </a:cxn>
              <a:cxn ang="0">
                <a:pos x="0" y="12"/>
              </a:cxn>
              <a:cxn ang="0">
                <a:pos x="9" y="16"/>
              </a:cxn>
              <a:cxn ang="0">
                <a:pos x="16" y="16"/>
              </a:cxn>
              <a:cxn ang="0">
                <a:pos x="18" y="14"/>
              </a:cxn>
              <a:cxn ang="0">
                <a:pos x="19" y="12"/>
              </a:cxn>
              <a:cxn ang="0">
                <a:pos x="21" y="8"/>
              </a:cxn>
              <a:cxn ang="0">
                <a:pos x="21" y="5"/>
              </a:cxn>
              <a:cxn ang="0">
                <a:pos x="21" y="5"/>
              </a:cxn>
            </a:cxnLst>
            <a:rect l="0" t="0" r="r" b="b"/>
            <a:pathLst>
              <a:path w="21" h="16">
                <a:moveTo>
                  <a:pt x="21" y="5"/>
                </a:moveTo>
                <a:lnTo>
                  <a:pt x="21" y="5"/>
                </a:lnTo>
                <a:lnTo>
                  <a:pt x="19" y="1"/>
                </a:lnTo>
                <a:lnTo>
                  <a:pt x="16" y="0"/>
                </a:lnTo>
                <a:lnTo>
                  <a:pt x="12" y="1"/>
                </a:lnTo>
                <a:lnTo>
                  <a:pt x="9" y="3"/>
                </a:lnTo>
                <a:lnTo>
                  <a:pt x="2" y="7"/>
                </a:lnTo>
                <a:lnTo>
                  <a:pt x="0" y="10"/>
                </a:lnTo>
                <a:lnTo>
                  <a:pt x="0" y="12"/>
                </a:lnTo>
                <a:lnTo>
                  <a:pt x="0" y="12"/>
                </a:lnTo>
                <a:lnTo>
                  <a:pt x="9" y="16"/>
                </a:lnTo>
                <a:lnTo>
                  <a:pt x="16" y="16"/>
                </a:lnTo>
                <a:lnTo>
                  <a:pt x="18" y="14"/>
                </a:lnTo>
                <a:lnTo>
                  <a:pt x="19" y="12"/>
                </a:lnTo>
                <a:lnTo>
                  <a:pt x="21" y="8"/>
                </a:lnTo>
                <a:lnTo>
                  <a:pt x="21" y="5"/>
                </a:lnTo>
                <a:lnTo>
                  <a:pt x="21" y="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0" name="자유형 374"/>
          <p:cNvSpPr/>
          <p:nvPr/>
        </p:nvSpPr>
        <p:spPr>
          <a:xfrm>
            <a:off x="3462520" y="3351760"/>
            <a:ext cx="61097" cy="14375"/>
          </a:xfrm>
          <a:custGeom>
            <a:avLst/>
            <a:gdLst/>
            <a:cxnLst>
              <a:cxn ang="0">
                <a:pos x="35" y="18"/>
              </a:cxn>
              <a:cxn ang="0">
                <a:pos x="35" y="18"/>
              </a:cxn>
              <a:cxn ang="0">
                <a:pos x="46" y="16"/>
              </a:cxn>
              <a:cxn ang="0">
                <a:pos x="57" y="14"/>
              </a:cxn>
              <a:cxn ang="0">
                <a:pos x="64" y="11"/>
              </a:cxn>
              <a:cxn ang="0">
                <a:pos x="67" y="7"/>
              </a:cxn>
              <a:cxn ang="0">
                <a:pos x="67" y="7"/>
              </a:cxn>
              <a:cxn ang="0">
                <a:pos x="66" y="5"/>
              </a:cxn>
              <a:cxn ang="0">
                <a:pos x="62" y="7"/>
              </a:cxn>
              <a:cxn ang="0">
                <a:pos x="57" y="7"/>
              </a:cxn>
              <a:cxn ang="0">
                <a:pos x="53" y="5"/>
              </a:cxn>
              <a:cxn ang="0">
                <a:pos x="53" y="5"/>
              </a:cxn>
              <a:cxn ang="0">
                <a:pos x="46" y="5"/>
              </a:cxn>
              <a:cxn ang="0">
                <a:pos x="35" y="5"/>
              </a:cxn>
              <a:cxn ang="0">
                <a:pos x="23" y="5"/>
              </a:cxn>
              <a:cxn ang="0">
                <a:pos x="19" y="4"/>
              </a:cxn>
              <a:cxn ang="0">
                <a:pos x="16" y="2"/>
              </a:cxn>
              <a:cxn ang="0">
                <a:pos x="16" y="2"/>
              </a:cxn>
              <a:cxn ang="0">
                <a:pos x="12" y="0"/>
              </a:cxn>
              <a:cxn ang="0">
                <a:pos x="11" y="0"/>
              </a:cxn>
              <a:cxn ang="0">
                <a:pos x="3" y="2"/>
              </a:cxn>
              <a:cxn ang="0">
                <a:pos x="0" y="5"/>
              </a:cxn>
              <a:cxn ang="0">
                <a:pos x="0" y="7"/>
              </a:cxn>
              <a:cxn ang="0">
                <a:pos x="2" y="7"/>
              </a:cxn>
              <a:cxn ang="0">
                <a:pos x="2" y="7"/>
              </a:cxn>
              <a:cxn ang="0">
                <a:pos x="16" y="13"/>
              </a:cxn>
              <a:cxn ang="0">
                <a:pos x="27" y="16"/>
              </a:cxn>
              <a:cxn ang="0">
                <a:pos x="35" y="18"/>
              </a:cxn>
              <a:cxn ang="0">
                <a:pos x="35" y="18"/>
              </a:cxn>
            </a:cxnLst>
            <a:rect l="0" t="0" r="r" b="b"/>
            <a:pathLst>
              <a:path w="67" h="18">
                <a:moveTo>
                  <a:pt x="35" y="18"/>
                </a:moveTo>
                <a:lnTo>
                  <a:pt x="35" y="18"/>
                </a:lnTo>
                <a:lnTo>
                  <a:pt x="46" y="16"/>
                </a:lnTo>
                <a:lnTo>
                  <a:pt x="57" y="14"/>
                </a:lnTo>
                <a:lnTo>
                  <a:pt x="64" y="11"/>
                </a:lnTo>
                <a:lnTo>
                  <a:pt x="67" y="7"/>
                </a:lnTo>
                <a:lnTo>
                  <a:pt x="67" y="7"/>
                </a:lnTo>
                <a:lnTo>
                  <a:pt x="66" y="5"/>
                </a:lnTo>
                <a:lnTo>
                  <a:pt x="62" y="7"/>
                </a:lnTo>
                <a:lnTo>
                  <a:pt x="57" y="7"/>
                </a:lnTo>
                <a:lnTo>
                  <a:pt x="53" y="5"/>
                </a:lnTo>
                <a:lnTo>
                  <a:pt x="53" y="5"/>
                </a:lnTo>
                <a:lnTo>
                  <a:pt x="46" y="5"/>
                </a:lnTo>
                <a:lnTo>
                  <a:pt x="35" y="5"/>
                </a:lnTo>
                <a:lnTo>
                  <a:pt x="23" y="5"/>
                </a:lnTo>
                <a:lnTo>
                  <a:pt x="19" y="4"/>
                </a:lnTo>
                <a:lnTo>
                  <a:pt x="16" y="2"/>
                </a:lnTo>
                <a:lnTo>
                  <a:pt x="16" y="2"/>
                </a:lnTo>
                <a:lnTo>
                  <a:pt x="12" y="0"/>
                </a:lnTo>
                <a:lnTo>
                  <a:pt x="11" y="0"/>
                </a:lnTo>
                <a:lnTo>
                  <a:pt x="3" y="2"/>
                </a:lnTo>
                <a:lnTo>
                  <a:pt x="0" y="5"/>
                </a:lnTo>
                <a:lnTo>
                  <a:pt x="0" y="7"/>
                </a:lnTo>
                <a:lnTo>
                  <a:pt x="2" y="7"/>
                </a:lnTo>
                <a:lnTo>
                  <a:pt x="2" y="7"/>
                </a:lnTo>
                <a:lnTo>
                  <a:pt x="16" y="13"/>
                </a:lnTo>
                <a:lnTo>
                  <a:pt x="27" y="16"/>
                </a:lnTo>
                <a:lnTo>
                  <a:pt x="35" y="18"/>
                </a:lnTo>
                <a:lnTo>
                  <a:pt x="35" y="1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1" name="자유형 375"/>
          <p:cNvSpPr/>
          <p:nvPr/>
        </p:nvSpPr>
        <p:spPr>
          <a:xfrm>
            <a:off x="3649405" y="3346369"/>
            <a:ext cx="46721" cy="26955"/>
          </a:xfrm>
          <a:custGeom>
            <a:avLst/>
            <a:gdLst/>
            <a:cxnLst>
              <a:cxn ang="0">
                <a:pos x="38" y="21"/>
              </a:cxn>
              <a:cxn ang="0">
                <a:pos x="38" y="21"/>
              </a:cxn>
              <a:cxn ang="0">
                <a:pos x="38" y="18"/>
              </a:cxn>
              <a:cxn ang="0">
                <a:pos x="39" y="14"/>
              </a:cxn>
              <a:cxn ang="0">
                <a:pos x="45" y="9"/>
              </a:cxn>
              <a:cxn ang="0">
                <a:pos x="50" y="7"/>
              </a:cxn>
              <a:cxn ang="0">
                <a:pos x="50" y="7"/>
              </a:cxn>
              <a:cxn ang="0">
                <a:pos x="54" y="3"/>
              </a:cxn>
              <a:cxn ang="0">
                <a:pos x="54" y="2"/>
              </a:cxn>
              <a:cxn ang="0">
                <a:pos x="54" y="0"/>
              </a:cxn>
              <a:cxn ang="0">
                <a:pos x="50" y="2"/>
              </a:cxn>
              <a:cxn ang="0">
                <a:pos x="50" y="2"/>
              </a:cxn>
              <a:cxn ang="0">
                <a:pos x="45" y="5"/>
              </a:cxn>
              <a:cxn ang="0">
                <a:pos x="36" y="9"/>
              </a:cxn>
              <a:cxn ang="0">
                <a:pos x="27" y="10"/>
              </a:cxn>
              <a:cxn ang="0">
                <a:pos x="16" y="12"/>
              </a:cxn>
              <a:cxn ang="0">
                <a:pos x="16" y="12"/>
              </a:cxn>
              <a:cxn ang="0">
                <a:pos x="6" y="14"/>
              </a:cxn>
              <a:cxn ang="0">
                <a:pos x="4" y="16"/>
              </a:cxn>
              <a:cxn ang="0">
                <a:pos x="2" y="18"/>
              </a:cxn>
              <a:cxn ang="0">
                <a:pos x="0" y="21"/>
              </a:cxn>
              <a:cxn ang="0">
                <a:pos x="0" y="23"/>
              </a:cxn>
              <a:cxn ang="0">
                <a:pos x="2" y="27"/>
              </a:cxn>
              <a:cxn ang="0">
                <a:pos x="6" y="28"/>
              </a:cxn>
              <a:cxn ang="0">
                <a:pos x="6" y="28"/>
              </a:cxn>
              <a:cxn ang="0">
                <a:pos x="11" y="30"/>
              </a:cxn>
              <a:cxn ang="0">
                <a:pos x="16" y="30"/>
              </a:cxn>
              <a:cxn ang="0">
                <a:pos x="27" y="28"/>
              </a:cxn>
              <a:cxn ang="0">
                <a:pos x="34" y="25"/>
              </a:cxn>
              <a:cxn ang="0">
                <a:pos x="36" y="23"/>
              </a:cxn>
              <a:cxn ang="0">
                <a:pos x="38" y="21"/>
              </a:cxn>
              <a:cxn ang="0">
                <a:pos x="38" y="21"/>
              </a:cxn>
            </a:cxnLst>
            <a:rect l="0" t="0" r="r" b="b"/>
            <a:pathLst>
              <a:path w="54" h="30">
                <a:moveTo>
                  <a:pt x="38" y="21"/>
                </a:moveTo>
                <a:lnTo>
                  <a:pt x="38" y="21"/>
                </a:lnTo>
                <a:lnTo>
                  <a:pt x="38" y="18"/>
                </a:lnTo>
                <a:lnTo>
                  <a:pt x="39" y="14"/>
                </a:lnTo>
                <a:lnTo>
                  <a:pt x="45" y="9"/>
                </a:lnTo>
                <a:lnTo>
                  <a:pt x="50" y="7"/>
                </a:lnTo>
                <a:lnTo>
                  <a:pt x="50" y="7"/>
                </a:lnTo>
                <a:lnTo>
                  <a:pt x="54" y="3"/>
                </a:lnTo>
                <a:lnTo>
                  <a:pt x="54" y="2"/>
                </a:lnTo>
                <a:lnTo>
                  <a:pt x="54" y="0"/>
                </a:lnTo>
                <a:lnTo>
                  <a:pt x="50" y="2"/>
                </a:lnTo>
                <a:lnTo>
                  <a:pt x="50" y="2"/>
                </a:lnTo>
                <a:lnTo>
                  <a:pt x="45" y="5"/>
                </a:lnTo>
                <a:lnTo>
                  <a:pt x="36" y="9"/>
                </a:lnTo>
                <a:lnTo>
                  <a:pt x="27" y="10"/>
                </a:lnTo>
                <a:lnTo>
                  <a:pt x="16" y="12"/>
                </a:lnTo>
                <a:lnTo>
                  <a:pt x="16" y="12"/>
                </a:lnTo>
                <a:lnTo>
                  <a:pt x="6" y="14"/>
                </a:lnTo>
                <a:lnTo>
                  <a:pt x="4" y="16"/>
                </a:lnTo>
                <a:lnTo>
                  <a:pt x="2" y="18"/>
                </a:lnTo>
                <a:lnTo>
                  <a:pt x="0" y="21"/>
                </a:lnTo>
                <a:lnTo>
                  <a:pt x="0" y="23"/>
                </a:lnTo>
                <a:lnTo>
                  <a:pt x="2" y="27"/>
                </a:lnTo>
                <a:lnTo>
                  <a:pt x="6" y="28"/>
                </a:lnTo>
                <a:lnTo>
                  <a:pt x="6" y="28"/>
                </a:lnTo>
                <a:lnTo>
                  <a:pt x="11" y="30"/>
                </a:lnTo>
                <a:lnTo>
                  <a:pt x="16" y="30"/>
                </a:lnTo>
                <a:lnTo>
                  <a:pt x="27" y="28"/>
                </a:lnTo>
                <a:lnTo>
                  <a:pt x="34" y="25"/>
                </a:lnTo>
                <a:lnTo>
                  <a:pt x="36" y="23"/>
                </a:lnTo>
                <a:lnTo>
                  <a:pt x="38" y="21"/>
                </a:lnTo>
                <a:lnTo>
                  <a:pt x="38" y="2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2" name="자유형 376"/>
          <p:cNvSpPr/>
          <p:nvPr/>
        </p:nvSpPr>
        <p:spPr>
          <a:xfrm>
            <a:off x="2758101" y="2830634"/>
            <a:ext cx="102427" cy="107819"/>
          </a:xfrm>
          <a:custGeom>
            <a:avLst/>
            <a:gdLst/>
            <a:cxnLst>
              <a:cxn ang="0">
                <a:pos x="25" y="121"/>
              </a:cxn>
              <a:cxn ang="0">
                <a:pos x="43" y="118"/>
              </a:cxn>
              <a:cxn ang="0">
                <a:pos x="64" y="105"/>
              </a:cxn>
              <a:cxn ang="0">
                <a:pos x="70" y="102"/>
              </a:cxn>
              <a:cxn ang="0">
                <a:pos x="80" y="100"/>
              </a:cxn>
              <a:cxn ang="0">
                <a:pos x="89" y="100"/>
              </a:cxn>
              <a:cxn ang="0">
                <a:pos x="95" y="98"/>
              </a:cxn>
              <a:cxn ang="0">
                <a:pos x="98" y="89"/>
              </a:cxn>
              <a:cxn ang="0">
                <a:pos x="96" y="55"/>
              </a:cxn>
              <a:cxn ang="0">
                <a:pos x="95" y="45"/>
              </a:cxn>
              <a:cxn ang="0">
                <a:pos x="93" y="41"/>
              </a:cxn>
              <a:cxn ang="0">
                <a:pos x="100" y="36"/>
              </a:cxn>
              <a:cxn ang="0">
                <a:pos x="111" y="29"/>
              </a:cxn>
              <a:cxn ang="0">
                <a:pos x="112" y="27"/>
              </a:cxn>
              <a:cxn ang="0">
                <a:pos x="111" y="16"/>
              </a:cxn>
              <a:cxn ang="0">
                <a:pos x="98" y="4"/>
              </a:cxn>
              <a:cxn ang="0">
                <a:pos x="95" y="0"/>
              </a:cxn>
              <a:cxn ang="0">
                <a:pos x="84" y="2"/>
              </a:cxn>
              <a:cxn ang="0">
                <a:pos x="70" y="7"/>
              </a:cxn>
              <a:cxn ang="0">
                <a:pos x="66" y="7"/>
              </a:cxn>
              <a:cxn ang="0">
                <a:pos x="59" y="6"/>
              </a:cxn>
              <a:cxn ang="0">
                <a:pos x="45" y="7"/>
              </a:cxn>
              <a:cxn ang="0">
                <a:pos x="43" y="13"/>
              </a:cxn>
              <a:cxn ang="0">
                <a:pos x="43" y="14"/>
              </a:cxn>
              <a:cxn ang="0">
                <a:pos x="48" y="18"/>
              </a:cxn>
              <a:cxn ang="0">
                <a:pos x="54" y="23"/>
              </a:cxn>
              <a:cxn ang="0">
                <a:pos x="54" y="25"/>
              </a:cxn>
              <a:cxn ang="0">
                <a:pos x="47" y="29"/>
              </a:cxn>
              <a:cxn ang="0">
                <a:pos x="34" y="32"/>
              </a:cxn>
              <a:cxn ang="0">
                <a:pos x="31" y="34"/>
              </a:cxn>
              <a:cxn ang="0">
                <a:pos x="22" y="34"/>
              </a:cxn>
              <a:cxn ang="0">
                <a:pos x="9" y="32"/>
              </a:cxn>
              <a:cxn ang="0">
                <a:pos x="7" y="34"/>
              </a:cxn>
              <a:cxn ang="0">
                <a:pos x="9" y="39"/>
              </a:cxn>
              <a:cxn ang="0">
                <a:pos x="13" y="48"/>
              </a:cxn>
              <a:cxn ang="0">
                <a:pos x="13" y="50"/>
              </a:cxn>
              <a:cxn ang="0">
                <a:pos x="11" y="59"/>
              </a:cxn>
              <a:cxn ang="0">
                <a:pos x="23" y="68"/>
              </a:cxn>
              <a:cxn ang="0">
                <a:pos x="27" y="73"/>
              </a:cxn>
              <a:cxn ang="0">
                <a:pos x="23" y="77"/>
              </a:cxn>
              <a:cxn ang="0">
                <a:pos x="18" y="84"/>
              </a:cxn>
              <a:cxn ang="0">
                <a:pos x="16" y="87"/>
              </a:cxn>
              <a:cxn ang="0">
                <a:pos x="15" y="93"/>
              </a:cxn>
              <a:cxn ang="0">
                <a:pos x="4" y="98"/>
              </a:cxn>
              <a:cxn ang="0">
                <a:pos x="0" y="102"/>
              </a:cxn>
              <a:cxn ang="0">
                <a:pos x="2" y="109"/>
              </a:cxn>
              <a:cxn ang="0">
                <a:pos x="15" y="119"/>
              </a:cxn>
              <a:cxn ang="0">
                <a:pos x="25" y="121"/>
              </a:cxn>
            </a:cxnLst>
            <a:rect l="0" t="0" r="r" b="b"/>
            <a:pathLst>
              <a:path w="114" h="121">
                <a:moveTo>
                  <a:pt x="25" y="121"/>
                </a:moveTo>
                <a:lnTo>
                  <a:pt x="25" y="121"/>
                </a:lnTo>
                <a:lnTo>
                  <a:pt x="32" y="119"/>
                </a:lnTo>
                <a:lnTo>
                  <a:pt x="43" y="118"/>
                </a:lnTo>
                <a:lnTo>
                  <a:pt x="55" y="112"/>
                </a:lnTo>
                <a:lnTo>
                  <a:pt x="64" y="105"/>
                </a:lnTo>
                <a:lnTo>
                  <a:pt x="64" y="105"/>
                </a:lnTo>
                <a:lnTo>
                  <a:pt x="70" y="102"/>
                </a:lnTo>
                <a:lnTo>
                  <a:pt x="73" y="100"/>
                </a:lnTo>
                <a:lnTo>
                  <a:pt x="80" y="100"/>
                </a:lnTo>
                <a:lnTo>
                  <a:pt x="86" y="100"/>
                </a:lnTo>
                <a:lnTo>
                  <a:pt x="89" y="100"/>
                </a:lnTo>
                <a:lnTo>
                  <a:pt x="95" y="98"/>
                </a:lnTo>
                <a:lnTo>
                  <a:pt x="95" y="98"/>
                </a:lnTo>
                <a:lnTo>
                  <a:pt x="96" y="95"/>
                </a:lnTo>
                <a:lnTo>
                  <a:pt x="98" y="89"/>
                </a:lnTo>
                <a:lnTo>
                  <a:pt x="100" y="73"/>
                </a:lnTo>
                <a:lnTo>
                  <a:pt x="96" y="55"/>
                </a:lnTo>
                <a:lnTo>
                  <a:pt x="95" y="45"/>
                </a:lnTo>
                <a:lnTo>
                  <a:pt x="95" y="45"/>
                </a:lnTo>
                <a:lnTo>
                  <a:pt x="93" y="41"/>
                </a:lnTo>
                <a:lnTo>
                  <a:pt x="93" y="41"/>
                </a:lnTo>
                <a:lnTo>
                  <a:pt x="96" y="38"/>
                </a:lnTo>
                <a:lnTo>
                  <a:pt x="100" y="36"/>
                </a:lnTo>
                <a:lnTo>
                  <a:pt x="107" y="32"/>
                </a:lnTo>
                <a:lnTo>
                  <a:pt x="111" y="29"/>
                </a:lnTo>
                <a:lnTo>
                  <a:pt x="111" y="29"/>
                </a:lnTo>
                <a:lnTo>
                  <a:pt x="112" y="27"/>
                </a:lnTo>
                <a:lnTo>
                  <a:pt x="114" y="23"/>
                </a:lnTo>
                <a:lnTo>
                  <a:pt x="111" y="16"/>
                </a:lnTo>
                <a:lnTo>
                  <a:pt x="105" y="11"/>
                </a:lnTo>
                <a:lnTo>
                  <a:pt x="98" y="4"/>
                </a:lnTo>
                <a:lnTo>
                  <a:pt x="98" y="4"/>
                </a:lnTo>
                <a:lnTo>
                  <a:pt x="95" y="0"/>
                </a:lnTo>
                <a:lnTo>
                  <a:pt x="91" y="0"/>
                </a:lnTo>
                <a:lnTo>
                  <a:pt x="84" y="2"/>
                </a:lnTo>
                <a:lnTo>
                  <a:pt x="77" y="6"/>
                </a:lnTo>
                <a:lnTo>
                  <a:pt x="70" y="7"/>
                </a:lnTo>
                <a:lnTo>
                  <a:pt x="70" y="7"/>
                </a:lnTo>
                <a:lnTo>
                  <a:pt x="66" y="7"/>
                </a:lnTo>
                <a:lnTo>
                  <a:pt x="66" y="7"/>
                </a:lnTo>
                <a:lnTo>
                  <a:pt x="59" y="6"/>
                </a:lnTo>
                <a:lnTo>
                  <a:pt x="50" y="6"/>
                </a:lnTo>
                <a:lnTo>
                  <a:pt x="45" y="7"/>
                </a:lnTo>
                <a:lnTo>
                  <a:pt x="43" y="9"/>
                </a:lnTo>
                <a:lnTo>
                  <a:pt x="43" y="13"/>
                </a:lnTo>
                <a:lnTo>
                  <a:pt x="43" y="13"/>
                </a:lnTo>
                <a:lnTo>
                  <a:pt x="43" y="14"/>
                </a:lnTo>
                <a:lnTo>
                  <a:pt x="45" y="16"/>
                </a:lnTo>
                <a:lnTo>
                  <a:pt x="48" y="18"/>
                </a:lnTo>
                <a:lnTo>
                  <a:pt x="52" y="20"/>
                </a:lnTo>
                <a:lnTo>
                  <a:pt x="54" y="23"/>
                </a:lnTo>
                <a:lnTo>
                  <a:pt x="54" y="23"/>
                </a:lnTo>
                <a:lnTo>
                  <a:pt x="54" y="25"/>
                </a:lnTo>
                <a:lnTo>
                  <a:pt x="52" y="27"/>
                </a:lnTo>
                <a:lnTo>
                  <a:pt x="47" y="29"/>
                </a:lnTo>
                <a:lnTo>
                  <a:pt x="41" y="30"/>
                </a:lnTo>
                <a:lnTo>
                  <a:pt x="34" y="32"/>
                </a:lnTo>
                <a:lnTo>
                  <a:pt x="34" y="32"/>
                </a:lnTo>
                <a:lnTo>
                  <a:pt x="31" y="34"/>
                </a:lnTo>
                <a:lnTo>
                  <a:pt x="29" y="34"/>
                </a:lnTo>
                <a:lnTo>
                  <a:pt x="22" y="34"/>
                </a:lnTo>
                <a:lnTo>
                  <a:pt x="16" y="32"/>
                </a:lnTo>
                <a:lnTo>
                  <a:pt x="9" y="32"/>
                </a:lnTo>
                <a:lnTo>
                  <a:pt x="9" y="32"/>
                </a:lnTo>
                <a:lnTo>
                  <a:pt x="7" y="34"/>
                </a:lnTo>
                <a:lnTo>
                  <a:pt x="7" y="36"/>
                </a:lnTo>
                <a:lnTo>
                  <a:pt x="9" y="39"/>
                </a:lnTo>
                <a:lnTo>
                  <a:pt x="13" y="45"/>
                </a:lnTo>
                <a:lnTo>
                  <a:pt x="13" y="48"/>
                </a:lnTo>
                <a:lnTo>
                  <a:pt x="13" y="50"/>
                </a:lnTo>
                <a:lnTo>
                  <a:pt x="13" y="50"/>
                </a:lnTo>
                <a:lnTo>
                  <a:pt x="9" y="55"/>
                </a:lnTo>
                <a:lnTo>
                  <a:pt x="11" y="59"/>
                </a:lnTo>
                <a:lnTo>
                  <a:pt x="23" y="68"/>
                </a:lnTo>
                <a:lnTo>
                  <a:pt x="23" y="68"/>
                </a:lnTo>
                <a:lnTo>
                  <a:pt x="25" y="70"/>
                </a:lnTo>
                <a:lnTo>
                  <a:pt x="27" y="73"/>
                </a:lnTo>
                <a:lnTo>
                  <a:pt x="25" y="75"/>
                </a:lnTo>
                <a:lnTo>
                  <a:pt x="23" y="77"/>
                </a:lnTo>
                <a:lnTo>
                  <a:pt x="20" y="82"/>
                </a:lnTo>
                <a:lnTo>
                  <a:pt x="18" y="84"/>
                </a:lnTo>
                <a:lnTo>
                  <a:pt x="16" y="87"/>
                </a:lnTo>
                <a:lnTo>
                  <a:pt x="16" y="87"/>
                </a:lnTo>
                <a:lnTo>
                  <a:pt x="16" y="91"/>
                </a:lnTo>
                <a:lnTo>
                  <a:pt x="15" y="93"/>
                </a:lnTo>
                <a:lnTo>
                  <a:pt x="9" y="96"/>
                </a:lnTo>
                <a:lnTo>
                  <a:pt x="4" y="98"/>
                </a:lnTo>
                <a:lnTo>
                  <a:pt x="0" y="102"/>
                </a:lnTo>
                <a:lnTo>
                  <a:pt x="0" y="102"/>
                </a:lnTo>
                <a:lnTo>
                  <a:pt x="0" y="105"/>
                </a:lnTo>
                <a:lnTo>
                  <a:pt x="2" y="109"/>
                </a:lnTo>
                <a:lnTo>
                  <a:pt x="7" y="114"/>
                </a:lnTo>
                <a:lnTo>
                  <a:pt x="15" y="119"/>
                </a:lnTo>
                <a:lnTo>
                  <a:pt x="25" y="121"/>
                </a:lnTo>
                <a:lnTo>
                  <a:pt x="25" y="12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3" name="자유형 377"/>
          <p:cNvSpPr/>
          <p:nvPr/>
        </p:nvSpPr>
        <p:spPr>
          <a:xfrm>
            <a:off x="2828184" y="2733597"/>
            <a:ext cx="16172" cy="19767"/>
          </a:xfrm>
          <a:custGeom>
            <a:avLst/>
            <a:gdLst/>
            <a:cxnLst>
              <a:cxn ang="0">
                <a:pos x="1" y="22"/>
              </a:cxn>
              <a:cxn ang="0">
                <a:pos x="1" y="22"/>
              </a:cxn>
              <a:cxn ang="0">
                <a:pos x="5" y="22"/>
              </a:cxn>
              <a:cxn ang="0">
                <a:pos x="7" y="18"/>
              </a:cxn>
              <a:cxn ang="0">
                <a:pos x="14" y="13"/>
              </a:cxn>
              <a:cxn ang="0">
                <a:pos x="17" y="6"/>
              </a:cxn>
              <a:cxn ang="0">
                <a:pos x="17" y="4"/>
              </a:cxn>
              <a:cxn ang="0">
                <a:pos x="16" y="0"/>
              </a:cxn>
              <a:cxn ang="0">
                <a:pos x="16" y="0"/>
              </a:cxn>
              <a:cxn ang="0">
                <a:pos x="14" y="0"/>
              </a:cxn>
              <a:cxn ang="0">
                <a:pos x="10" y="2"/>
              </a:cxn>
              <a:cxn ang="0">
                <a:pos x="5" y="9"/>
              </a:cxn>
              <a:cxn ang="0">
                <a:pos x="0" y="18"/>
              </a:cxn>
              <a:cxn ang="0">
                <a:pos x="0" y="20"/>
              </a:cxn>
              <a:cxn ang="0">
                <a:pos x="1" y="22"/>
              </a:cxn>
              <a:cxn ang="0">
                <a:pos x="1" y="22"/>
              </a:cxn>
            </a:cxnLst>
            <a:rect l="0" t="0" r="r" b="b"/>
            <a:pathLst>
              <a:path w="17" h="22">
                <a:moveTo>
                  <a:pt x="1" y="22"/>
                </a:moveTo>
                <a:lnTo>
                  <a:pt x="1" y="22"/>
                </a:lnTo>
                <a:lnTo>
                  <a:pt x="5" y="22"/>
                </a:lnTo>
                <a:lnTo>
                  <a:pt x="7" y="18"/>
                </a:lnTo>
                <a:lnTo>
                  <a:pt x="14" y="13"/>
                </a:lnTo>
                <a:lnTo>
                  <a:pt x="17" y="6"/>
                </a:lnTo>
                <a:lnTo>
                  <a:pt x="17" y="4"/>
                </a:lnTo>
                <a:lnTo>
                  <a:pt x="16" y="0"/>
                </a:lnTo>
                <a:lnTo>
                  <a:pt x="16" y="0"/>
                </a:lnTo>
                <a:lnTo>
                  <a:pt x="14" y="0"/>
                </a:lnTo>
                <a:lnTo>
                  <a:pt x="10" y="2"/>
                </a:lnTo>
                <a:lnTo>
                  <a:pt x="5" y="9"/>
                </a:lnTo>
                <a:lnTo>
                  <a:pt x="0" y="18"/>
                </a:lnTo>
                <a:lnTo>
                  <a:pt x="0" y="20"/>
                </a:lnTo>
                <a:lnTo>
                  <a:pt x="1" y="22"/>
                </a:lnTo>
                <a:lnTo>
                  <a:pt x="1" y="2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4" name="자유형 378"/>
          <p:cNvSpPr/>
          <p:nvPr/>
        </p:nvSpPr>
        <p:spPr>
          <a:xfrm>
            <a:off x="2948582" y="2661718"/>
            <a:ext cx="7187" cy="25157"/>
          </a:xfrm>
          <a:custGeom>
            <a:avLst/>
            <a:gdLst/>
            <a:cxnLst>
              <a:cxn ang="0">
                <a:pos x="2" y="27"/>
              </a:cxn>
              <a:cxn ang="0">
                <a:pos x="2" y="27"/>
              </a:cxn>
              <a:cxn ang="0">
                <a:pos x="5" y="20"/>
              </a:cxn>
              <a:cxn ang="0">
                <a:pos x="9" y="11"/>
              </a:cxn>
              <a:cxn ang="0">
                <a:pos x="9" y="2"/>
              </a:cxn>
              <a:cxn ang="0">
                <a:pos x="9" y="0"/>
              </a:cxn>
              <a:cxn ang="0">
                <a:pos x="5" y="0"/>
              </a:cxn>
              <a:cxn ang="0">
                <a:pos x="5" y="0"/>
              </a:cxn>
              <a:cxn ang="0">
                <a:pos x="4" y="2"/>
              </a:cxn>
              <a:cxn ang="0">
                <a:pos x="0" y="6"/>
              </a:cxn>
              <a:cxn ang="0">
                <a:pos x="0" y="15"/>
              </a:cxn>
              <a:cxn ang="0">
                <a:pos x="0" y="24"/>
              </a:cxn>
              <a:cxn ang="0">
                <a:pos x="0" y="27"/>
              </a:cxn>
              <a:cxn ang="0">
                <a:pos x="2" y="27"/>
              </a:cxn>
              <a:cxn ang="0">
                <a:pos x="2" y="27"/>
              </a:cxn>
            </a:cxnLst>
            <a:rect l="0" t="0" r="r" b="b"/>
            <a:pathLst>
              <a:path w="9" h="27">
                <a:moveTo>
                  <a:pt x="2" y="27"/>
                </a:moveTo>
                <a:lnTo>
                  <a:pt x="2" y="27"/>
                </a:lnTo>
                <a:lnTo>
                  <a:pt x="5" y="20"/>
                </a:lnTo>
                <a:lnTo>
                  <a:pt x="9" y="11"/>
                </a:lnTo>
                <a:lnTo>
                  <a:pt x="9" y="2"/>
                </a:lnTo>
                <a:lnTo>
                  <a:pt x="9" y="0"/>
                </a:lnTo>
                <a:lnTo>
                  <a:pt x="5" y="0"/>
                </a:lnTo>
                <a:lnTo>
                  <a:pt x="5" y="0"/>
                </a:lnTo>
                <a:lnTo>
                  <a:pt x="4" y="2"/>
                </a:lnTo>
                <a:lnTo>
                  <a:pt x="0" y="6"/>
                </a:lnTo>
                <a:lnTo>
                  <a:pt x="0" y="15"/>
                </a:lnTo>
                <a:lnTo>
                  <a:pt x="0" y="24"/>
                </a:lnTo>
                <a:lnTo>
                  <a:pt x="0" y="27"/>
                </a:lnTo>
                <a:lnTo>
                  <a:pt x="2" y="27"/>
                </a:lnTo>
                <a:lnTo>
                  <a:pt x="2" y="2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5" name="자유형 379"/>
          <p:cNvSpPr/>
          <p:nvPr/>
        </p:nvSpPr>
        <p:spPr>
          <a:xfrm>
            <a:off x="2837169" y="2719221"/>
            <a:ext cx="179698" cy="262359"/>
          </a:xfrm>
          <a:custGeom>
            <a:avLst/>
            <a:gdLst/>
            <a:cxnLst>
              <a:cxn ang="0">
                <a:pos x="3" y="57"/>
              </a:cxn>
              <a:cxn ang="0">
                <a:pos x="21" y="65"/>
              </a:cxn>
              <a:cxn ang="0">
                <a:pos x="10" y="82"/>
              </a:cxn>
              <a:cxn ang="0">
                <a:pos x="23" y="91"/>
              </a:cxn>
              <a:cxn ang="0">
                <a:pos x="7" y="102"/>
              </a:cxn>
              <a:cxn ang="0">
                <a:pos x="5" y="109"/>
              </a:cxn>
              <a:cxn ang="0">
                <a:pos x="21" y="102"/>
              </a:cxn>
              <a:cxn ang="0">
                <a:pos x="30" y="114"/>
              </a:cxn>
              <a:cxn ang="0">
                <a:pos x="40" y="97"/>
              </a:cxn>
              <a:cxn ang="0">
                <a:pos x="44" y="102"/>
              </a:cxn>
              <a:cxn ang="0">
                <a:pos x="44" y="118"/>
              </a:cxn>
              <a:cxn ang="0">
                <a:pos x="37" y="137"/>
              </a:cxn>
              <a:cxn ang="0">
                <a:pos x="69" y="134"/>
              </a:cxn>
              <a:cxn ang="0">
                <a:pos x="78" y="136"/>
              </a:cxn>
              <a:cxn ang="0">
                <a:pos x="76" y="152"/>
              </a:cxn>
              <a:cxn ang="0">
                <a:pos x="87" y="164"/>
              </a:cxn>
              <a:cxn ang="0">
                <a:pos x="83" y="184"/>
              </a:cxn>
              <a:cxn ang="0">
                <a:pos x="64" y="187"/>
              </a:cxn>
              <a:cxn ang="0">
                <a:pos x="53" y="185"/>
              </a:cxn>
              <a:cxn ang="0">
                <a:pos x="48" y="200"/>
              </a:cxn>
              <a:cxn ang="0">
                <a:pos x="58" y="210"/>
              </a:cxn>
              <a:cxn ang="0">
                <a:pos x="53" y="221"/>
              </a:cxn>
              <a:cxn ang="0">
                <a:pos x="32" y="234"/>
              </a:cxn>
              <a:cxn ang="0">
                <a:pos x="46" y="239"/>
              </a:cxn>
              <a:cxn ang="0">
                <a:pos x="60" y="242"/>
              </a:cxn>
              <a:cxn ang="0">
                <a:pos x="85" y="246"/>
              </a:cxn>
              <a:cxn ang="0">
                <a:pos x="87" y="251"/>
              </a:cxn>
              <a:cxn ang="0">
                <a:pos x="60" y="255"/>
              </a:cxn>
              <a:cxn ang="0">
                <a:pos x="30" y="289"/>
              </a:cxn>
              <a:cxn ang="0">
                <a:pos x="37" y="289"/>
              </a:cxn>
              <a:cxn ang="0">
                <a:pos x="58" y="282"/>
              </a:cxn>
              <a:cxn ang="0">
                <a:pos x="69" y="283"/>
              </a:cxn>
              <a:cxn ang="0">
                <a:pos x="76" y="274"/>
              </a:cxn>
              <a:cxn ang="0">
                <a:pos x="92" y="273"/>
              </a:cxn>
              <a:cxn ang="0">
                <a:pos x="113" y="266"/>
              </a:cxn>
              <a:cxn ang="0">
                <a:pos x="129" y="271"/>
              </a:cxn>
              <a:cxn ang="0">
                <a:pos x="174" y="262"/>
              </a:cxn>
              <a:cxn ang="0">
                <a:pos x="188" y="248"/>
              </a:cxn>
              <a:cxn ang="0">
                <a:pos x="176" y="239"/>
              </a:cxn>
              <a:cxn ang="0">
                <a:pos x="201" y="212"/>
              </a:cxn>
              <a:cxn ang="0">
                <a:pos x="181" y="198"/>
              </a:cxn>
              <a:cxn ang="0">
                <a:pos x="170" y="203"/>
              </a:cxn>
              <a:cxn ang="0">
                <a:pos x="163" y="189"/>
              </a:cxn>
              <a:cxn ang="0">
                <a:pos x="158" y="180"/>
              </a:cxn>
              <a:cxn ang="0">
                <a:pos x="153" y="159"/>
              </a:cxn>
              <a:cxn ang="0">
                <a:pos x="135" y="143"/>
              </a:cxn>
              <a:cxn ang="0">
                <a:pos x="122" y="116"/>
              </a:cxn>
              <a:cxn ang="0">
                <a:pos x="106" y="104"/>
              </a:cxn>
              <a:cxn ang="0">
                <a:pos x="85" y="100"/>
              </a:cxn>
              <a:cxn ang="0">
                <a:pos x="94" y="86"/>
              </a:cxn>
              <a:cxn ang="0">
                <a:pos x="112" y="45"/>
              </a:cxn>
              <a:cxn ang="0">
                <a:pos x="78" y="40"/>
              </a:cxn>
              <a:cxn ang="0">
                <a:pos x="58" y="38"/>
              </a:cxn>
              <a:cxn ang="0">
                <a:pos x="72" y="25"/>
              </a:cxn>
              <a:cxn ang="0">
                <a:pos x="81" y="8"/>
              </a:cxn>
              <a:cxn ang="0">
                <a:pos x="80" y="0"/>
              </a:cxn>
              <a:cxn ang="0">
                <a:pos x="67" y="13"/>
              </a:cxn>
              <a:cxn ang="0">
                <a:pos x="39" y="13"/>
              </a:cxn>
              <a:cxn ang="0">
                <a:pos x="30" y="36"/>
              </a:cxn>
              <a:cxn ang="0">
                <a:pos x="21" y="47"/>
              </a:cxn>
              <a:cxn ang="0">
                <a:pos x="16" y="54"/>
              </a:cxn>
            </a:cxnLst>
            <a:rect l="0" t="0" r="r" b="b"/>
            <a:pathLst>
              <a:path w="201" h="292">
                <a:moveTo>
                  <a:pt x="1" y="49"/>
                </a:moveTo>
                <a:lnTo>
                  <a:pt x="1" y="49"/>
                </a:lnTo>
                <a:lnTo>
                  <a:pt x="0" y="50"/>
                </a:lnTo>
                <a:lnTo>
                  <a:pt x="0" y="52"/>
                </a:lnTo>
                <a:lnTo>
                  <a:pt x="3" y="57"/>
                </a:lnTo>
                <a:lnTo>
                  <a:pt x="10" y="61"/>
                </a:lnTo>
                <a:lnTo>
                  <a:pt x="19" y="63"/>
                </a:lnTo>
                <a:lnTo>
                  <a:pt x="19" y="63"/>
                </a:lnTo>
                <a:lnTo>
                  <a:pt x="21" y="63"/>
                </a:lnTo>
                <a:lnTo>
                  <a:pt x="21" y="65"/>
                </a:lnTo>
                <a:lnTo>
                  <a:pt x="17" y="68"/>
                </a:lnTo>
                <a:lnTo>
                  <a:pt x="14" y="73"/>
                </a:lnTo>
                <a:lnTo>
                  <a:pt x="10" y="79"/>
                </a:lnTo>
                <a:lnTo>
                  <a:pt x="10" y="79"/>
                </a:lnTo>
                <a:lnTo>
                  <a:pt x="10" y="82"/>
                </a:lnTo>
                <a:lnTo>
                  <a:pt x="10" y="84"/>
                </a:lnTo>
                <a:lnTo>
                  <a:pt x="16" y="86"/>
                </a:lnTo>
                <a:lnTo>
                  <a:pt x="19" y="88"/>
                </a:lnTo>
                <a:lnTo>
                  <a:pt x="21" y="89"/>
                </a:lnTo>
                <a:lnTo>
                  <a:pt x="23" y="91"/>
                </a:lnTo>
                <a:lnTo>
                  <a:pt x="23" y="91"/>
                </a:lnTo>
                <a:lnTo>
                  <a:pt x="21" y="95"/>
                </a:lnTo>
                <a:lnTo>
                  <a:pt x="19" y="97"/>
                </a:lnTo>
                <a:lnTo>
                  <a:pt x="12" y="100"/>
                </a:lnTo>
                <a:lnTo>
                  <a:pt x="7" y="102"/>
                </a:lnTo>
                <a:lnTo>
                  <a:pt x="3" y="104"/>
                </a:lnTo>
                <a:lnTo>
                  <a:pt x="3" y="107"/>
                </a:lnTo>
                <a:lnTo>
                  <a:pt x="3" y="107"/>
                </a:lnTo>
                <a:lnTo>
                  <a:pt x="3" y="109"/>
                </a:lnTo>
                <a:lnTo>
                  <a:pt x="5" y="109"/>
                </a:lnTo>
                <a:lnTo>
                  <a:pt x="8" y="107"/>
                </a:lnTo>
                <a:lnTo>
                  <a:pt x="19" y="100"/>
                </a:lnTo>
                <a:lnTo>
                  <a:pt x="19" y="100"/>
                </a:lnTo>
                <a:lnTo>
                  <a:pt x="21" y="100"/>
                </a:lnTo>
                <a:lnTo>
                  <a:pt x="21" y="102"/>
                </a:lnTo>
                <a:lnTo>
                  <a:pt x="21" y="107"/>
                </a:lnTo>
                <a:lnTo>
                  <a:pt x="23" y="113"/>
                </a:lnTo>
                <a:lnTo>
                  <a:pt x="24" y="114"/>
                </a:lnTo>
                <a:lnTo>
                  <a:pt x="30" y="114"/>
                </a:lnTo>
                <a:lnTo>
                  <a:pt x="30" y="114"/>
                </a:lnTo>
                <a:lnTo>
                  <a:pt x="33" y="113"/>
                </a:lnTo>
                <a:lnTo>
                  <a:pt x="35" y="111"/>
                </a:lnTo>
                <a:lnTo>
                  <a:pt x="39" y="105"/>
                </a:lnTo>
                <a:lnTo>
                  <a:pt x="40" y="98"/>
                </a:lnTo>
                <a:lnTo>
                  <a:pt x="40" y="97"/>
                </a:lnTo>
                <a:lnTo>
                  <a:pt x="42" y="97"/>
                </a:lnTo>
                <a:lnTo>
                  <a:pt x="42" y="97"/>
                </a:lnTo>
                <a:lnTo>
                  <a:pt x="44" y="97"/>
                </a:lnTo>
                <a:lnTo>
                  <a:pt x="44" y="98"/>
                </a:lnTo>
                <a:lnTo>
                  <a:pt x="44" y="102"/>
                </a:lnTo>
                <a:lnTo>
                  <a:pt x="42" y="107"/>
                </a:lnTo>
                <a:lnTo>
                  <a:pt x="44" y="113"/>
                </a:lnTo>
                <a:lnTo>
                  <a:pt x="44" y="113"/>
                </a:lnTo>
                <a:lnTo>
                  <a:pt x="46" y="116"/>
                </a:lnTo>
                <a:lnTo>
                  <a:pt x="44" y="118"/>
                </a:lnTo>
                <a:lnTo>
                  <a:pt x="40" y="125"/>
                </a:lnTo>
                <a:lnTo>
                  <a:pt x="37" y="132"/>
                </a:lnTo>
                <a:lnTo>
                  <a:pt x="37" y="136"/>
                </a:lnTo>
                <a:lnTo>
                  <a:pt x="37" y="136"/>
                </a:lnTo>
                <a:lnTo>
                  <a:pt x="37" y="137"/>
                </a:lnTo>
                <a:lnTo>
                  <a:pt x="40" y="139"/>
                </a:lnTo>
                <a:lnTo>
                  <a:pt x="49" y="139"/>
                </a:lnTo>
                <a:lnTo>
                  <a:pt x="62" y="137"/>
                </a:lnTo>
                <a:lnTo>
                  <a:pt x="65" y="136"/>
                </a:lnTo>
                <a:lnTo>
                  <a:pt x="69" y="134"/>
                </a:lnTo>
                <a:lnTo>
                  <a:pt x="69" y="134"/>
                </a:lnTo>
                <a:lnTo>
                  <a:pt x="74" y="130"/>
                </a:lnTo>
                <a:lnTo>
                  <a:pt x="76" y="130"/>
                </a:lnTo>
                <a:lnTo>
                  <a:pt x="78" y="130"/>
                </a:lnTo>
                <a:lnTo>
                  <a:pt x="78" y="136"/>
                </a:lnTo>
                <a:lnTo>
                  <a:pt x="76" y="141"/>
                </a:lnTo>
                <a:lnTo>
                  <a:pt x="76" y="141"/>
                </a:lnTo>
                <a:lnTo>
                  <a:pt x="72" y="145"/>
                </a:lnTo>
                <a:lnTo>
                  <a:pt x="72" y="148"/>
                </a:lnTo>
                <a:lnTo>
                  <a:pt x="76" y="152"/>
                </a:lnTo>
                <a:lnTo>
                  <a:pt x="80" y="155"/>
                </a:lnTo>
                <a:lnTo>
                  <a:pt x="80" y="155"/>
                </a:lnTo>
                <a:lnTo>
                  <a:pt x="87" y="157"/>
                </a:lnTo>
                <a:lnTo>
                  <a:pt x="87" y="161"/>
                </a:lnTo>
                <a:lnTo>
                  <a:pt x="87" y="164"/>
                </a:lnTo>
                <a:lnTo>
                  <a:pt x="87" y="164"/>
                </a:lnTo>
                <a:lnTo>
                  <a:pt x="85" y="168"/>
                </a:lnTo>
                <a:lnTo>
                  <a:pt x="85" y="175"/>
                </a:lnTo>
                <a:lnTo>
                  <a:pt x="85" y="180"/>
                </a:lnTo>
                <a:lnTo>
                  <a:pt x="83" y="184"/>
                </a:lnTo>
                <a:lnTo>
                  <a:pt x="83" y="184"/>
                </a:lnTo>
                <a:lnTo>
                  <a:pt x="83" y="185"/>
                </a:lnTo>
                <a:lnTo>
                  <a:pt x="80" y="187"/>
                </a:lnTo>
                <a:lnTo>
                  <a:pt x="71" y="189"/>
                </a:lnTo>
                <a:lnTo>
                  <a:pt x="64" y="187"/>
                </a:lnTo>
                <a:lnTo>
                  <a:pt x="60" y="185"/>
                </a:lnTo>
                <a:lnTo>
                  <a:pt x="60" y="185"/>
                </a:lnTo>
                <a:lnTo>
                  <a:pt x="58" y="184"/>
                </a:lnTo>
                <a:lnTo>
                  <a:pt x="55" y="184"/>
                </a:lnTo>
                <a:lnTo>
                  <a:pt x="53" y="185"/>
                </a:lnTo>
                <a:lnTo>
                  <a:pt x="53" y="189"/>
                </a:lnTo>
                <a:lnTo>
                  <a:pt x="53" y="189"/>
                </a:lnTo>
                <a:lnTo>
                  <a:pt x="53" y="193"/>
                </a:lnTo>
                <a:lnTo>
                  <a:pt x="49" y="196"/>
                </a:lnTo>
                <a:lnTo>
                  <a:pt x="48" y="200"/>
                </a:lnTo>
                <a:lnTo>
                  <a:pt x="46" y="203"/>
                </a:lnTo>
                <a:lnTo>
                  <a:pt x="46" y="203"/>
                </a:lnTo>
                <a:lnTo>
                  <a:pt x="48" y="207"/>
                </a:lnTo>
                <a:lnTo>
                  <a:pt x="53" y="209"/>
                </a:lnTo>
                <a:lnTo>
                  <a:pt x="58" y="210"/>
                </a:lnTo>
                <a:lnTo>
                  <a:pt x="58" y="210"/>
                </a:lnTo>
                <a:lnTo>
                  <a:pt x="60" y="212"/>
                </a:lnTo>
                <a:lnTo>
                  <a:pt x="60" y="212"/>
                </a:lnTo>
                <a:lnTo>
                  <a:pt x="58" y="218"/>
                </a:lnTo>
                <a:lnTo>
                  <a:pt x="53" y="221"/>
                </a:lnTo>
                <a:lnTo>
                  <a:pt x="46" y="226"/>
                </a:lnTo>
                <a:lnTo>
                  <a:pt x="37" y="228"/>
                </a:lnTo>
                <a:lnTo>
                  <a:pt x="37" y="228"/>
                </a:lnTo>
                <a:lnTo>
                  <a:pt x="33" y="230"/>
                </a:lnTo>
                <a:lnTo>
                  <a:pt x="32" y="234"/>
                </a:lnTo>
                <a:lnTo>
                  <a:pt x="33" y="235"/>
                </a:lnTo>
                <a:lnTo>
                  <a:pt x="35" y="237"/>
                </a:lnTo>
                <a:lnTo>
                  <a:pt x="40" y="239"/>
                </a:lnTo>
                <a:lnTo>
                  <a:pt x="44" y="239"/>
                </a:lnTo>
                <a:lnTo>
                  <a:pt x="46" y="239"/>
                </a:lnTo>
                <a:lnTo>
                  <a:pt x="46" y="239"/>
                </a:lnTo>
                <a:lnTo>
                  <a:pt x="49" y="237"/>
                </a:lnTo>
                <a:lnTo>
                  <a:pt x="51" y="239"/>
                </a:lnTo>
                <a:lnTo>
                  <a:pt x="55" y="241"/>
                </a:lnTo>
                <a:lnTo>
                  <a:pt x="60" y="242"/>
                </a:lnTo>
                <a:lnTo>
                  <a:pt x="60" y="242"/>
                </a:lnTo>
                <a:lnTo>
                  <a:pt x="65" y="242"/>
                </a:lnTo>
                <a:lnTo>
                  <a:pt x="72" y="244"/>
                </a:lnTo>
                <a:lnTo>
                  <a:pt x="78" y="246"/>
                </a:lnTo>
                <a:lnTo>
                  <a:pt x="85" y="246"/>
                </a:lnTo>
                <a:lnTo>
                  <a:pt x="85" y="246"/>
                </a:lnTo>
                <a:lnTo>
                  <a:pt x="90" y="244"/>
                </a:lnTo>
                <a:lnTo>
                  <a:pt x="92" y="244"/>
                </a:lnTo>
                <a:lnTo>
                  <a:pt x="90" y="248"/>
                </a:lnTo>
                <a:lnTo>
                  <a:pt x="87" y="251"/>
                </a:lnTo>
                <a:lnTo>
                  <a:pt x="87" y="251"/>
                </a:lnTo>
                <a:lnTo>
                  <a:pt x="80" y="253"/>
                </a:lnTo>
                <a:lnTo>
                  <a:pt x="74" y="253"/>
                </a:lnTo>
                <a:lnTo>
                  <a:pt x="67" y="253"/>
                </a:lnTo>
                <a:lnTo>
                  <a:pt x="60" y="255"/>
                </a:lnTo>
                <a:lnTo>
                  <a:pt x="60" y="255"/>
                </a:lnTo>
                <a:lnTo>
                  <a:pt x="53" y="260"/>
                </a:lnTo>
                <a:lnTo>
                  <a:pt x="40" y="273"/>
                </a:lnTo>
                <a:lnTo>
                  <a:pt x="32" y="283"/>
                </a:lnTo>
                <a:lnTo>
                  <a:pt x="30" y="289"/>
                </a:lnTo>
                <a:lnTo>
                  <a:pt x="32" y="292"/>
                </a:lnTo>
                <a:lnTo>
                  <a:pt x="32" y="292"/>
                </a:lnTo>
                <a:lnTo>
                  <a:pt x="32" y="292"/>
                </a:lnTo>
                <a:lnTo>
                  <a:pt x="33" y="292"/>
                </a:lnTo>
                <a:lnTo>
                  <a:pt x="37" y="289"/>
                </a:lnTo>
                <a:lnTo>
                  <a:pt x="42" y="285"/>
                </a:lnTo>
                <a:lnTo>
                  <a:pt x="48" y="282"/>
                </a:lnTo>
                <a:lnTo>
                  <a:pt x="48" y="282"/>
                </a:lnTo>
                <a:lnTo>
                  <a:pt x="55" y="280"/>
                </a:lnTo>
                <a:lnTo>
                  <a:pt x="58" y="282"/>
                </a:lnTo>
                <a:lnTo>
                  <a:pt x="62" y="283"/>
                </a:lnTo>
                <a:lnTo>
                  <a:pt x="65" y="285"/>
                </a:lnTo>
                <a:lnTo>
                  <a:pt x="65" y="285"/>
                </a:lnTo>
                <a:lnTo>
                  <a:pt x="67" y="285"/>
                </a:lnTo>
                <a:lnTo>
                  <a:pt x="69" y="283"/>
                </a:lnTo>
                <a:lnTo>
                  <a:pt x="71" y="280"/>
                </a:lnTo>
                <a:lnTo>
                  <a:pt x="72" y="276"/>
                </a:lnTo>
                <a:lnTo>
                  <a:pt x="74" y="274"/>
                </a:lnTo>
                <a:lnTo>
                  <a:pt x="76" y="274"/>
                </a:lnTo>
                <a:lnTo>
                  <a:pt x="76" y="274"/>
                </a:lnTo>
                <a:lnTo>
                  <a:pt x="80" y="274"/>
                </a:lnTo>
                <a:lnTo>
                  <a:pt x="83" y="273"/>
                </a:lnTo>
                <a:lnTo>
                  <a:pt x="87" y="273"/>
                </a:lnTo>
                <a:lnTo>
                  <a:pt x="92" y="273"/>
                </a:lnTo>
                <a:lnTo>
                  <a:pt x="92" y="273"/>
                </a:lnTo>
                <a:lnTo>
                  <a:pt x="99" y="273"/>
                </a:lnTo>
                <a:lnTo>
                  <a:pt x="104" y="271"/>
                </a:lnTo>
                <a:lnTo>
                  <a:pt x="112" y="267"/>
                </a:lnTo>
                <a:lnTo>
                  <a:pt x="112" y="267"/>
                </a:lnTo>
                <a:lnTo>
                  <a:pt x="113" y="266"/>
                </a:lnTo>
                <a:lnTo>
                  <a:pt x="115" y="267"/>
                </a:lnTo>
                <a:lnTo>
                  <a:pt x="120" y="269"/>
                </a:lnTo>
                <a:lnTo>
                  <a:pt x="126" y="271"/>
                </a:lnTo>
                <a:lnTo>
                  <a:pt x="129" y="271"/>
                </a:lnTo>
                <a:lnTo>
                  <a:pt x="129" y="271"/>
                </a:lnTo>
                <a:lnTo>
                  <a:pt x="142" y="267"/>
                </a:lnTo>
                <a:lnTo>
                  <a:pt x="156" y="267"/>
                </a:lnTo>
                <a:lnTo>
                  <a:pt x="156" y="267"/>
                </a:lnTo>
                <a:lnTo>
                  <a:pt x="163" y="266"/>
                </a:lnTo>
                <a:lnTo>
                  <a:pt x="174" y="262"/>
                </a:lnTo>
                <a:lnTo>
                  <a:pt x="183" y="257"/>
                </a:lnTo>
                <a:lnTo>
                  <a:pt x="188" y="253"/>
                </a:lnTo>
                <a:lnTo>
                  <a:pt x="188" y="253"/>
                </a:lnTo>
                <a:lnTo>
                  <a:pt x="190" y="250"/>
                </a:lnTo>
                <a:lnTo>
                  <a:pt x="188" y="248"/>
                </a:lnTo>
                <a:lnTo>
                  <a:pt x="179" y="248"/>
                </a:lnTo>
                <a:lnTo>
                  <a:pt x="179" y="248"/>
                </a:lnTo>
                <a:lnTo>
                  <a:pt x="176" y="248"/>
                </a:lnTo>
                <a:lnTo>
                  <a:pt x="174" y="244"/>
                </a:lnTo>
                <a:lnTo>
                  <a:pt x="176" y="239"/>
                </a:lnTo>
                <a:lnTo>
                  <a:pt x="181" y="235"/>
                </a:lnTo>
                <a:lnTo>
                  <a:pt x="181" y="235"/>
                </a:lnTo>
                <a:lnTo>
                  <a:pt x="193" y="225"/>
                </a:lnTo>
                <a:lnTo>
                  <a:pt x="197" y="219"/>
                </a:lnTo>
                <a:lnTo>
                  <a:pt x="201" y="212"/>
                </a:lnTo>
                <a:lnTo>
                  <a:pt x="201" y="212"/>
                </a:lnTo>
                <a:lnTo>
                  <a:pt x="199" y="209"/>
                </a:lnTo>
                <a:lnTo>
                  <a:pt x="197" y="205"/>
                </a:lnTo>
                <a:lnTo>
                  <a:pt x="188" y="200"/>
                </a:lnTo>
                <a:lnTo>
                  <a:pt x="181" y="198"/>
                </a:lnTo>
                <a:lnTo>
                  <a:pt x="177" y="198"/>
                </a:lnTo>
                <a:lnTo>
                  <a:pt x="176" y="200"/>
                </a:lnTo>
                <a:lnTo>
                  <a:pt x="176" y="200"/>
                </a:lnTo>
                <a:lnTo>
                  <a:pt x="174" y="203"/>
                </a:lnTo>
                <a:lnTo>
                  <a:pt x="170" y="203"/>
                </a:lnTo>
                <a:lnTo>
                  <a:pt x="167" y="202"/>
                </a:lnTo>
                <a:lnTo>
                  <a:pt x="163" y="198"/>
                </a:lnTo>
                <a:lnTo>
                  <a:pt x="163" y="198"/>
                </a:lnTo>
                <a:lnTo>
                  <a:pt x="163" y="194"/>
                </a:lnTo>
                <a:lnTo>
                  <a:pt x="163" y="189"/>
                </a:lnTo>
                <a:lnTo>
                  <a:pt x="165" y="187"/>
                </a:lnTo>
                <a:lnTo>
                  <a:pt x="163" y="185"/>
                </a:lnTo>
                <a:lnTo>
                  <a:pt x="163" y="185"/>
                </a:lnTo>
                <a:lnTo>
                  <a:pt x="161" y="184"/>
                </a:lnTo>
                <a:lnTo>
                  <a:pt x="158" y="180"/>
                </a:lnTo>
                <a:lnTo>
                  <a:pt x="156" y="177"/>
                </a:lnTo>
                <a:lnTo>
                  <a:pt x="156" y="173"/>
                </a:lnTo>
                <a:lnTo>
                  <a:pt x="156" y="173"/>
                </a:lnTo>
                <a:lnTo>
                  <a:pt x="156" y="168"/>
                </a:lnTo>
                <a:lnTo>
                  <a:pt x="153" y="159"/>
                </a:lnTo>
                <a:lnTo>
                  <a:pt x="145" y="150"/>
                </a:lnTo>
                <a:lnTo>
                  <a:pt x="142" y="146"/>
                </a:lnTo>
                <a:lnTo>
                  <a:pt x="138" y="145"/>
                </a:lnTo>
                <a:lnTo>
                  <a:pt x="138" y="145"/>
                </a:lnTo>
                <a:lnTo>
                  <a:pt x="135" y="143"/>
                </a:lnTo>
                <a:lnTo>
                  <a:pt x="131" y="139"/>
                </a:lnTo>
                <a:lnTo>
                  <a:pt x="128" y="132"/>
                </a:lnTo>
                <a:lnTo>
                  <a:pt x="124" y="123"/>
                </a:lnTo>
                <a:lnTo>
                  <a:pt x="122" y="116"/>
                </a:lnTo>
                <a:lnTo>
                  <a:pt x="122" y="116"/>
                </a:lnTo>
                <a:lnTo>
                  <a:pt x="120" y="111"/>
                </a:lnTo>
                <a:lnTo>
                  <a:pt x="117" y="109"/>
                </a:lnTo>
                <a:lnTo>
                  <a:pt x="112" y="107"/>
                </a:lnTo>
                <a:lnTo>
                  <a:pt x="106" y="104"/>
                </a:lnTo>
                <a:lnTo>
                  <a:pt x="106" y="104"/>
                </a:lnTo>
                <a:lnTo>
                  <a:pt x="103" y="100"/>
                </a:lnTo>
                <a:lnTo>
                  <a:pt x="96" y="100"/>
                </a:lnTo>
                <a:lnTo>
                  <a:pt x="87" y="100"/>
                </a:lnTo>
                <a:lnTo>
                  <a:pt x="87" y="100"/>
                </a:lnTo>
                <a:lnTo>
                  <a:pt x="85" y="100"/>
                </a:lnTo>
                <a:lnTo>
                  <a:pt x="83" y="98"/>
                </a:lnTo>
                <a:lnTo>
                  <a:pt x="85" y="95"/>
                </a:lnTo>
                <a:lnTo>
                  <a:pt x="88" y="89"/>
                </a:lnTo>
                <a:lnTo>
                  <a:pt x="94" y="86"/>
                </a:lnTo>
                <a:lnTo>
                  <a:pt x="94" y="86"/>
                </a:lnTo>
                <a:lnTo>
                  <a:pt x="97" y="82"/>
                </a:lnTo>
                <a:lnTo>
                  <a:pt x="101" y="77"/>
                </a:lnTo>
                <a:lnTo>
                  <a:pt x="106" y="65"/>
                </a:lnTo>
                <a:lnTo>
                  <a:pt x="110" y="52"/>
                </a:lnTo>
                <a:lnTo>
                  <a:pt x="112" y="45"/>
                </a:lnTo>
                <a:lnTo>
                  <a:pt x="112" y="45"/>
                </a:lnTo>
                <a:lnTo>
                  <a:pt x="112" y="43"/>
                </a:lnTo>
                <a:lnTo>
                  <a:pt x="106" y="41"/>
                </a:lnTo>
                <a:lnTo>
                  <a:pt x="94" y="40"/>
                </a:lnTo>
                <a:lnTo>
                  <a:pt x="78" y="40"/>
                </a:lnTo>
                <a:lnTo>
                  <a:pt x="69" y="43"/>
                </a:lnTo>
                <a:lnTo>
                  <a:pt x="69" y="43"/>
                </a:lnTo>
                <a:lnTo>
                  <a:pt x="64" y="43"/>
                </a:lnTo>
                <a:lnTo>
                  <a:pt x="60" y="41"/>
                </a:lnTo>
                <a:lnTo>
                  <a:pt x="58" y="38"/>
                </a:lnTo>
                <a:lnTo>
                  <a:pt x="60" y="36"/>
                </a:lnTo>
                <a:lnTo>
                  <a:pt x="62" y="34"/>
                </a:lnTo>
                <a:lnTo>
                  <a:pt x="62" y="34"/>
                </a:lnTo>
                <a:lnTo>
                  <a:pt x="67" y="31"/>
                </a:lnTo>
                <a:lnTo>
                  <a:pt x="72" y="25"/>
                </a:lnTo>
                <a:lnTo>
                  <a:pt x="78" y="20"/>
                </a:lnTo>
                <a:lnTo>
                  <a:pt x="78" y="15"/>
                </a:lnTo>
                <a:lnTo>
                  <a:pt x="78" y="15"/>
                </a:lnTo>
                <a:lnTo>
                  <a:pt x="80" y="11"/>
                </a:lnTo>
                <a:lnTo>
                  <a:pt x="81" y="8"/>
                </a:lnTo>
                <a:lnTo>
                  <a:pt x="83" y="4"/>
                </a:lnTo>
                <a:lnTo>
                  <a:pt x="81" y="2"/>
                </a:lnTo>
                <a:lnTo>
                  <a:pt x="81" y="2"/>
                </a:lnTo>
                <a:lnTo>
                  <a:pt x="80" y="0"/>
                </a:lnTo>
                <a:lnTo>
                  <a:pt x="80" y="0"/>
                </a:lnTo>
                <a:lnTo>
                  <a:pt x="76" y="2"/>
                </a:lnTo>
                <a:lnTo>
                  <a:pt x="74" y="8"/>
                </a:lnTo>
                <a:lnTo>
                  <a:pt x="72" y="11"/>
                </a:lnTo>
                <a:lnTo>
                  <a:pt x="72" y="11"/>
                </a:lnTo>
                <a:lnTo>
                  <a:pt x="67" y="13"/>
                </a:lnTo>
                <a:lnTo>
                  <a:pt x="62" y="13"/>
                </a:lnTo>
                <a:lnTo>
                  <a:pt x="46" y="11"/>
                </a:lnTo>
                <a:lnTo>
                  <a:pt x="46" y="11"/>
                </a:lnTo>
                <a:lnTo>
                  <a:pt x="42" y="11"/>
                </a:lnTo>
                <a:lnTo>
                  <a:pt x="39" y="13"/>
                </a:lnTo>
                <a:lnTo>
                  <a:pt x="35" y="18"/>
                </a:lnTo>
                <a:lnTo>
                  <a:pt x="32" y="25"/>
                </a:lnTo>
                <a:lnTo>
                  <a:pt x="32" y="31"/>
                </a:lnTo>
                <a:lnTo>
                  <a:pt x="32" y="31"/>
                </a:lnTo>
                <a:lnTo>
                  <a:pt x="30" y="36"/>
                </a:lnTo>
                <a:lnTo>
                  <a:pt x="26" y="40"/>
                </a:lnTo>
                <a:lnTo>
                  <a:pt x="23" y="43"/>
                </a:lnTo>
                <a:lnTo>
                  <a:pt x="21" y="45"/>
                </a:lnTo>
                <a:lnTo>
                  <a:pt x="21" y="47"/>
                </a:lnTo>
                <a:lnTo>
                  <a:pt x="21" y="47"/>
                </a:lnTo>
                <a:lnTo>
                  <a:pt x="23" y="50"/>
                </a:lnTo>
                <a:lnTo>
                  <a:pt x="21" y="54"/>
                </a:lnTo>
                <a:lnTo>
                  <a:pt x="17" y="54"/>
                </a:lnTo>
                <a:lnTo>
                  <a:pt x="16" y="54"/>
                </a:lnTo>
                <a:lnTo>
                  <a:pt x="16" y="54"/>
                </a:lnTo>
                <a:lnTo>
                  <a:pt x="10" y="47"/>
                </a:lnTo>
                <a:lnTo>
                  <a:pt x="7" y="47"/>
                </a:lnTo>
                <a:lnTo>
                  <a:pt x="1" y="49"/>
                </a:lnTo>
                <a:lnTo>
                  <a:pt x="1" y="4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6" name="자유형 380"/>
          <p:cNvSpPr/>
          <p:nvPr/>
        </p:nvSpPr>
        <p:spPr>
          <a:xfrm>
            <a:off x="3216333" y="2805477"/>
            <a:ext cx="30548" cy="43127"/>
          </a:xfrm>
          <a:custGeom>
            <a:avLst/>
            <a:gdLst/>
            <a:cxnLst>
              <a:cxn ang="0">
                <a:pos x="34" y="3"/>
              </a:cxn>
              <a:cxn ang="0">
                <a:pos x="34" y="3"/>
              </a:cxn>
              <a:cxn ang="0">
                <a:pos x="32" y="3"/>
              </a:cxn>
              <a:cxn ang="0">
                <a:pos x="30" y="5"/>
              </a:cxn>
              <a:cxn ang="0">
                <a:pos x="29" y="7"/>
              </a:cxn>
              <a:cxn ang="0">
                <a:pos x="27" y="8"/>
              </a:cxn>
              <a:cxn ang="0">
                <a:pos x="27" y="8"/>
              </a:cxn>
              <a:cxn ang="0">
                <a:pos x="23" y="7"/>
              </a:cxn>
              <a:cxn ang="0">
                <a:pos x="21" y="3"/>
              </a:cxn>
              <a:cxn ang="0">
                <a:pos x="20" y="0"/>
              </a:cxn>
              <a:cxn ang="0">
                <a:pos x="18" y="3"/>
              </a:cxn>
              <a:cxn ang="0">
                <a:pos x="18" y="3"/>
              </a:cxn>
              <a:cxn ang="0">
                <a:pos x="18" y="5"/>
              </a:cxn>
              <a:cxn ang="0">
                <a:pos x="16" y="5"/>
              </a:cxn>
              <a:cxn ang="0">
                <a:pos x="13" y="5"/>
              </a:cxn>
              <a:cxn ang="0">
                <a:pos x="9" y="5"/>
              </a:cxn>
              <a:cxn ang="0">
                <a:pos x="5" y="7"/>
              </a:cxn>
              <a:cxn ang="0">
                <a:pos x="4" y="8"/>
              </a:cxn>
              <a:cxn ang="0">
                <a:pos x="4" y="8"/>
              </a:cxn>
              <a:cxn ang="0">
                <a:pos x="2" y="12"/>
              </a:cxn>
              <a:cxn ang="0">
                <a:pos x="0" y="16"/>
              </a:cxn>
              <a:cxn ang="0">
                <a:pos x="4" y="23"/>
              </a:cxn>
              <a:cxn ang="0">
                <a:pos x="7" y="28"/>
              </a:cxn>
              <a:cxn ang="0">
                <a:pos x="13" y="30"/>
              </a:cxn>
              <a:cxn ang="0">
                <a:pos x="13" y="30"/>
              </a:cxn>
              <a:cxn ang="0">
                <a:pos x="14" y="33"/>
              </a:cxn>
              <a:cxn ang="0">
                <a:pos x="13" y="35"/>
              </a:cxn>
              <a:cxn ang="0">
                <a:pos x="9" y="37"/>
              </a:cxn>
              <a:cxn ang="0">
                <a:pos x="5" y="37"/>
              </a:cxn>
              <a:cxn ang="0">
                <a:pos x="5" y="37"/>
              </a:cxn>
              <a:cxn ang="0">
                <a:pos x="4" y="37"/>
              </a:cxn>
              <a:cxn ang="0">
                <a:pos x="2" y="37"/>
              </a:cxn>
              <a:cxn ang="0">
                <a:pos x="4" y="40"/>
              </a:cxn>
              <a:cxn ang="0">
                <a:pos x="5" y="44"/>
              </a:cxn>
              <a:cxn ang="0">
                <a:pos x="13" y="48"/>
              </a:cxn>
              <a:cxn ang="0">
                <a:pos x="13" y="48"/>
              </a:cxn>
              <a:cxn ang="0">
                <a:pos x="14" y="48"/>
              </a:cxn>
              <a:cxn ang="0">
                <a:pos x="18" y="46"/>
              </a:cxn>
              <a:cxn ang="0">
                <a:pos x="23" y="40"/>
              </a:cxn>
              <a:cxn ang="0">
                <a:pos x="29" y="33"/>
              </a:cxn>
              <a:cxn ang="0">
                <a:pos x="29" y="28"/>
              </a:cxn>
              <a:cxn ang="0">
                <a:pos x="29" y="28"/>
              </a:cxn>
              <a:cxn ang="0">
                <a:pos x="30" y="23"/>
              </a:cxn>
              <a:cxn ang="0">
                <a:pos x="32" y="14"/>
              </a:cxn>
              <a:cxn ang="0">
                <a:pos x="34" y="7"/>
              </a:cxn>
              <a:cxn ang="0">
                <a:pos x="36" y="5"/>
              </a:cxn>
              <a:cxn ang="0">
                <a:pos x="34" y="3"/>
              </a:cxn>
              <a:cxn ang="0">
                <a:pos x="34" y="3"/>
              </a:cxn>
            </a:cxnLst>
            <a:rect l="0" t="0" r="r" b="b"/>
            <a:pathLst>
              <a:path w="36" h="48">
                <a:moveTo>
                  <a:pt x="34" y="3"/>
                </a:moveTo>
                <a:lnTo>
                  <a:pt x="34" y="3"/>
                </a:lnTo>
                <a:lnTo>
                  <a:pt x="32" y="3"/>
                </a:lnTo>
                <a:lnTo>
                  <a:pt x="30" y="5"/>
                </a:lnTo>
                <a:lnTo>
                  <a:pt x="29" y="7"/>
                </a:lnTo>
                <a:lnTo>
                  <a:pt x="27" y="8"/>
                </a:lnTo>
                <a:lnTo>
                  <a:pt x="27" y="8"/>
                </a:lnTo>
                <a:lnTo>
                  <a:pt x="23" y="7"/>
                </a:lnTo>
                <a:lnTo>
                  <a:pt x="21" y="3"/>
                </a:lnTo>
                <a:lnTo>
                  <a:pt x="20" y="0"/>
                </a:lnTo>
                <a:lnTo>
                  <a:pt x="18" y="3"/>
                </a:lnTo>
                <a:lnTo>
                  <a:pt x="18" y="3"/>
                </a:lnTo>
                <a:lnTo>
                  <a:pt x="18" y="5"/>
                </a:lnTo>
                <a:lnTo>
                  <a:pt x="16" y="5"/>
                </a:lnTo>
                <a:lnTo>
                  <a:pt x="13" y="5"/>
                </a:lnTo>
                <a:lnTo>
                  <a:pt x="9" y="5"/>
                </a:lnTo>
                <a:lnTo>
                  <a:pt x="5" y="7"/>
                </a:lnTo>
                <a:lnTo>
                  <a:pt x="4" y="8"/>
                </a:lnTo>
                <a:lnTo>
                  <a:pt x="4" y="8"/>
                </a:lnTo>
                <a:lnTo>
                  <a:pt x="2" y="12"/>
                </a:lnTo>
                <a:lnTo>
                  <a:pt x="0" y="16"/>
                </a:lnTo>
                <a:lnTo>
                  <a:pt x="4" y="23"/>
                </a:lnTo>
                <a:lnTo>
                  <a:pt x="7" y="28"/>
                </a:lnTo>
                <a:lnTo>
                  <a:pt x="13" y="30"/>
                </a:lnTo>
                <a:lnTo>
                  <a:pt x="13" y="30"/>
                </a:lnTo>
                <a:lnTo>
                  <a:pt x="14" y="33"/>
                </a:lnTo>
                <a:lnTo>
                  <a:pt x="13" y="35"/>
                </a:lnTo>
                <a:lnTo>
                  <a:pt x="9" y="37"/>
                </a:lnTo>
                <a:lnTo>
                  <a:pt x="5" y="37"/>
                </a:lnTo>
                <a:lnTo>
                  <a:pt x="5" y="37"/>
                </a:lnTo>
                <a:lnTo>
                  <a:pt x="4" y="37"/>
                </a:lnTo>
                <a:lnTo>
                  <a:pt x="2" y="37"/>
                </a:lnTo>
                <a:lnTo>
                  <a:pt x="4" y="40"/>
                </a:lnTo>
                <a:lnTo>
                  <a:pt x="5" y="44"/>
                </a:lnTo>
                <a:lnTo>
                  <a:pt x="13" y="48"/>
                </a:lnTo>
                <a:lnTo>
                  <a:pt x="13" y="48"/>
                </a:lnTo>
                <a:lnTo>
                  <a:pt x="14" y="48"/>
                </a:lnTo>
                <a:lnTo>
                  <a:pt x="18" y="46"/>
                </a:lnTo>
                <a:lnTo>
                  <a:pt x="23" y="40"/>
                </a:lnTo>
                <a:lnTo>
                  <a:pt x="29" y="33"/>
                </a:lnTo>
                <a:lnTo>
                  <a:pt x="29" y="28"/>
                </a:lnTo>
                <a:lnTo>
                  <a:pt x="29" y="28"/>
                </a:lnTo>
                <a:lnTo>
                  <a:pt x="30" y="23"/>
                </a:lnTo>
                <a:lnTo>
                  <a:pt x="32" y="14"/>
                </a:lnTo>
                <a:lnTo>
                  <a:pt x="34" y="7"/>
                </a:lnTo>
                <a:lnTo>
                  <a:pt x="36" y="5"/>
                </a:lnTo>
                <a:lnTo>
                  <a:pt x="34" y="3"/>
                </a:lnTo>
                <a:lnTo>
                  <a:pt x="34" y="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7" name="자유형 381"/>
          <p:cNvSpPr/>
          <p:nvPr/>
        </p:nvSpPr>
        <p:spPr>
          <a:xfrm>
            <a:off x="3356499" y="2751567"/>
            <a:ext cx="19766" cy="26955"/>
          </a:xfrm>
          <a:custGeom>
            <a:avLst/>
            <a:gdLst/>
            <a:cxnLst>
              <a:cxn ang="0">
                <a:pos x="17" y="0"/>
              </a:cxn>
              <a:cxn ang="0">
                <a:pos x="17" y="0"/>
              </a:cxn>
              <a:cxn ang="0">
                <a:pos x="12" y="2"/>
              </a:cxn>
              <a:cxn ang="0">
                <a:pos x="9" y="4"/>
              </a:cxn>
              <a:cxn ang="0">
                <a:pos x="5" y="9"/>
              </a:cxn>
              <a:cxn ang="0">
                <a:pos x="3" y="14"/>
              </a:cxn>
              <a:cxn ang="0">
                <a:pos x="0" y="23"/>
              </a:cxn>
              <a:cxn ang="0">
                <a:pos x="0" y="29"/>
              </a:cxn>
              <a:cxn ang="0">
                <a:pos x="1" y="30"/>
              </a:cxn>
              <a:cxn ang="0">
                <a:pos x="1" y="30"/>
              </a:cxn>
              <a:cxn ang="0">
                <a:pos x="3" y="30"/>
              </a:cxn>
              <a:cxn ang="0">
                <a:pos x="7" y="27"/>
              </a:cxn>
              <a:cxn ang="0">
                <a:pos x="14" y="16"/>
              </a:cxn>
              <a:cxn ang="0">
                <a:pos x="17" y="11"/>
              </a:cxn>
              <a:cxn ang="0">
                <a:pos x="21" y="5"/>
              </a:cxn>
              <a:cxn ang="0">
                <a:pos x="19" y="2"/>
              </a:cxn>
              <a:cxn ang="0">
                <a:pos x="17" y="0"/>
              </a:cxn>
              <a:cxn ang="0">
                <a:pos x="17" y="0"/>
              </a:cxn>
            </a:cxnLst>
            <a:rect l="0" t="0" r="r" b="b"/>
            <a:pathLst>
              <a:path w="21" h="30">
                <a:moveTo>
                  <a:pt x="17" y="0"/>
                </a:moveTo>
                <a:lnTo>
                  <a:pt x="17" y="0"/>
                </a:lnTo>
                <a:lnTo>
                  <a:pt x="12" y="2"/>
                </a:lnTo>
                <a:lnTo>
                  <a:pt x="9" y="4"/>
                </a:lnTo>
                <a:lnTo>
                  <a:pt x="5" y="9"/>
                </a:lnTo>
                <a:lnTo>
                  <a:pt x="3" y="14"/>
                </a:lnTo>
                <a:lnTo>
                  <a:pt x="0" y="23"/>
                </a:lnTo>
                <a:lnTo>
                  <a:pt x="0" y="29"/>
                </a:lnTo>
                <a:lnTo>
                  <a:pt x="1" y="30"/>
                </a:lnTo>
                <a:lnTo>
                  <a:pt x="1" y="30"/>
                </a:lnTo>
                <a:lnTo>
                  <a:pt x="3" y="30"/>
                </a:lnTo>
                <a:lnTo>
                  <a:pt x="7" y="27"/>
                </a:lnTo>
                <a:lnTo>
                  <a:pt x="14" y="16"/>
                </a:lnTo>
                <a:lnTo>
                  <a:pt x="17" y="11"/>
                </a:lnTo>
                <a:lnTo>
                  <a:pt x="21" y="5"/>
                </a:lnTo>
                <a:lnTo>
                  <a:pt x="19" y="2"/>
                </a:lnTo>
                <a:lnTo>
                  <a:pt x="17" y="0"/>
                </a:lnTo>
                <a:lnTo>
                  <a:pt x="17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8" name="자유형 382"/>
          <p:cNvSpPr/>
          <p:nvPr/>
        </p:nvSpPr>
        <p:spPr>
          <a:xfrm>
            <a:off x="3435565" y="2726409"/>
            <a:ext cx="25157" cy="17969"/>
          </a:xfrm>
          <a:custGeom>
            <a:avLst/>
            <a:gdLst/>
            <a:cxnLst>
              <a:cxn ang="0">
                <a:pos x="1" y="21"/>
              </a:cxn>
              <a:cxn ang="0">
                <a:pos x="1" y="21"/>
              </a:cxn>
              <a:cxn ang="0">
                <a:pos x="7" y="19"/>
              </a:cxn>
              <a:cxn ang="0">
                <a:pos x="14" y="14"/>
              </a:cxn>
              <a:cxn ang="0">
                <a:pos x="26" y="5"/>
              </a:cxn>
              <a:cxn ang="0">
                <a:pos x="26" y="5"/>
              </a:cxn>
              <a:cxn ang="0">
                <a:pos x="26" y="1"/>
              </a:cxn>
              <a:cxn ang="0">
                <a:pos x="25" y="0"/>
              </a:cxn>
              <a:cxn ang="0">
                <a:pos x="19" y="0"/>
              </a:cxn>
              <a:cxn ang="0">
                <a:pos x="10" y="0"/>
              </a:cxn>
              <a:cxn ang="0">
                <a:pos x="10" y="0"/>
              </a:cxn>
              <a:cxn ang="0">
                <a:pos x="7" y="1"/>
              </a:cxn>
              <a:cxn ang="0">
                <a:pos x="3" y="5"/>
              </a:cxn>
              <a:cxn ang="0">
                <a:pos x="0" y="12"/>
              </a:cxn>
              <a:cxn ang="0">
                <a:pos x="0" y="17"/>
              </a:cxn>
              <a:cxn ang="0">
                <a:pos x="0" y="21"/>
              </a:cxn>
              <a:cxn ang="0">
                <a:pos x="1" y="21"/>
              </a:cxn>
              <a:cxn ang="0">
                <a:pos x="1" y="21"/>
              </a:cxn>
            </a:cxnLst>
            <a:rect l="0" t="0" r="r" b="b"/>
            <a:pathLst>
              <a:path w="26" h="21">
                <a:moveTo>
                  <a:pt x="1" y="21"/>
                </a:moveTo>
                <a:lnTo>
                  <a:pt x="1" y="21"/>
                </a:lnTo>
                <a:lnTo>
                  <a:pt x="7" y="19"/>
                </a:lnTo>
                <a:lnTo>
                  <a:pt x="14" y="14"/>
                </a:lnTo>
                <a:lnTo>
                  <a:pt x="26" y="5"/>
                </a:lnTo>
                <a:lnTo>
                  <a:pt x="26" y="5"/>
                </a:lnTo>
                <a:lnTo>
                  <a:pt x="26" y="1"/>
                </a:lnTo>
                <a:lnTo>
                  <a:pt x="25" y="0"/>
                </a:lnTo>
                <a:lnTo>
                  <a:pt x="19" y="0"/>
                </a:lnTo>
                <a:lnTo>
                  <a:pt x="10" y="0"/>
                </a:lnTo>
                <a:lnTo>
                  <a:pt x="10" y="0"/>
                </a:lnTo>
                <a:lnTo>
                  <a:pt x="7" y="1"/>
                </a:lnTo>
                <a:lnTo>
                  <a:pt x="3" y="5"/>
                </a:lnTo>
                <a:lnTo>
                  <a:pt x="0" y="12"/>
                </a:lnTo>
                <a:lnTo>
                  <a:pt x="0" y="17"/>
                </a:lnTo>
                <a:lnTo>
                  <a:pt x="0" y="21"/>
                </a:lnTo>
                <a:lnTo>
                  <a:pt x="1" y="21"/>
                </a:lnTo>
                <a:lnTo>
                  <a:pt x="1" y="2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19" name="자유형 383"/>
          <p:cNvSpPr/>
          <p:nvPr/>
        </p:nvSpPr>
        <p:spPr>
          <a:xfrm>
            <a:off x="3440955" y="2715628"/>
            <a:ext cx="14375" cy="5391"/>
          </a:xfrm>
          <a:custGeom>
            <a:avLst/>
            <a:gdLst/>
            <a:cxnLst>
              <a:cxn ang="0">
                <a:pos x="16" y="4"/>
              </a:cxn>
              <a:cxn ang="0">
                <a:pos x="16" y="4"/>
              </a:cxn>
              <a:cxn ang="0">
                <a:pos x="16" y="2"/>
              </a:cxn>
              <a:cxn ang="0">
                <a:pos x="14" y="0"/>
              </a:cxn>
              <a:cxn ang="0">
                <a:pos x="7" y="0"/>
              </a:cxn>
              <a:cxn ang="0">
                <a:pos x="2" y="2"/>
              </a:cxn>
              <a:cxn ang="0">
                <a:pos x="0" y="4"/>
              </a:cxn>
              <a:cxn ang="0">
                <a:pos x="2" y="5"/>
              </a:cxn>
              <a:cxn ang="0">
                <a:pos x="2" y="5"/>
              </a:cxn>
              <a:cxn ang="0">
                <a:pos x="5" y="7"/>
              </a:cxn>
              <a:cxn ang="0">
                <a:pos x="9" y="7"/>
              </a:cxn>
              <a:cxn ang="0">
                <a:pos x="12" y="5"/>
              </a:cxn>
              <a:cxn ang="0">
                <a:pos x="16" y="4"/>
              </a:cxn>
              <a:cxn ang="0">
                <a:pos x="16" y="4"/>
              </a:cxn>
            </a:cxnLst>
            <a:rect l="0" t="0" r="r" b="b"/>
            <a:pathLst>
              <a:path w="16" h="7">
                <a:moveTo>
                  <a:pt x="16" y="4"/>
                </a:moveTo>
                <a:lnTo>
                  <a:pt x="16" y="4"/>
                </a:lnTo>
                <a:lnTo>
                  <a:pt x="16" y="2"/>
                </a:lnTo>
                <a:lnTo>
                  <a:pt x="14" y="0"/>
                </a:lnTo>
                <a:lnTo>
                  <a:pt x="7" y="0"/>
                </a:lnTo>
                <a:lnTo>
                  <a:pt x="2" y="2"/>
                </a:lnTo>
                <a:lnTo>
                  <a:pt x="0" y="4"/>
                </a:lnTo>
                <a:lnTo>
                  <a:pt x="2" y="5"/>
                </a:lnTo>
                <a:lnTo>
                  <a:pt x="2" y="5"/>
                </a:lnTo>
                <a:lnTo>
                  <a:pt x="5" y="7"/>
                </a:lnTo>
                <a:lnTo>
                  <a:pt x="9" y="7"/>
                </a:lnTo>
                <a:lnTo>
                  <a:pt x="12" y="5"/>
                </a:lnTo>
                <a:lnTo>
                  <a:pt x="16" y="4"/>
                </a:lnTo>
                <a:lnTo>
                  <a:pt x="16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0" name="자유형 384"/>
          <p:cNvSpPr/>
          <p:nvPr/>
        </p:nvSpPr>
        <p:spPr>
          <a:xfrm>
            <a:off x="6941481" y="2573665"/>
            <a:ext cx="66487" cy="21563"/>
          </a:xfrm>
          <a:custGeom>
            <a:avLst/>
            <a:gdLst/>
            <a:cxnLst>
              <a:cxn ang="0">
                <a:pos x="30" y="0"/>
              </a:cxn>
              <a:cxn ang="0">
                <a:pos x="30" y="0"/>
              </a:cxn>
              <a:cxn ang="0">
                <a:pos x="23" y="1"/>
              </a:cxn>
              <a:cxn ang="0">
                <a:pos x="11" y="3"/>
              </a:cxn>
              <a:cxn ang="0">
                <a:pos x="2" y="5"/>
              </a:cxn>
              <a:cxn ang="0">
                <a:pos x="0" y="7"/>
              </a:cxn>
              <a:cxn ang="0">
                <a:pos x="0" y="8"/>
              </a:cxn>
              <a:cxn ang="0">
                <a:pos x="0" y="8"/>
              </a:cxn>
              <a:cxn ang="0">
                <a:pos x="4" y="10"/>
              </a:cxn>
              <a:cxn ang="0">
                <a:pos x="9" y="12"/>
              </a:cxn>
              <a:cxn ang="0">
                <a:pos x="20" y="14"/>
              </a:cxn>
              <a:cxn ang="0">
                <a:pos x="34" y="16"/>
              </a:cxn>
              <a:cxn ang="0">
                <a:pos x="39" y="17"/>
              </a:cxn>
              <a:cxn ang="0">
                <a:pos x="45" y="19"/>
              </a:cxn>
              <a:cxn ang="0">
                <a:pos x="45" y="19"/>
              </a:cxn>
              <a:cxn ang="0">
                <a:pos x="50" y="21"/>
              </a:cxn>
              <a:cxn ang="0">
                <a:pos x="53" y="23"/>
              </a:cxn>
              <a:cxn ang="0">
                <a:pos x="64" y="21"/>
              </a:cxn>
              <a:cxn ang="0">
                <a:pos x="69" y="19"/>
              </a:cxn>
              <a:cxn ang="0">
                <a:pos x="73" y="17"/>
              </a:cxn>
              <a:cxn ang="0">
                <a:pos x="73" y="14"/>
              </a:cxn>
              <a:cxn ang="0">
                <a:pos x="73" y="14"/>
              </a:cxn>
              <a:cxn ang="0">
                <a:pos x="71" y="12"/>
              </a:cxn>
              <a:cxn ang="0">
                <a:pos x="68" y="10"/>
              </a:cxn>
              <a:cxn ang="0">
                <a:pos x="53" y="3"/>
              </a:cxn>
              <a:cxn ang="0">
                <a:pos x="39" y="0"/>
              </a:cxn>
              <a:cxn ang="0">
                <a:pos x="34" y="0"/>
              </a:cxn>
              <a:cxn ang="0">
                <a:pos x="30" y="0"/>
              </a:cxn>
              <a:cxn ang="0">
                <a:pos x="30" y="0"/>
              </a:cxn>
            </a:cxnLst>
            <a:rect l="0" t="0" r="r" b="b"/>
            <a:pathLst>
              <a:path w="73" h="23">
                <a:moveTo>
                  <a:pt x="30" y="0"/>
                </a:moveTo>
                <a:lnTo>
                  <a:pt x="30" y="0"/>
                </a:lnTo>
                <a:lnTo>
                  <a:pt x="23" y="1"/>
                </a:lnTo>
                <a:lnTo>
                  <a:pt x="11" y="3"/>
                </a:lnTo>
                <a:lnTo>
                  <a:pt x="2" y="5"/>
                </a:lnTo>
                <a:lnTo>
                  <a:pt x="0" y="7"/>
                </a:lnTo>
                <a:lnTo>
                  <a:pt x="0" y="8"/>
                </a:lnTo>
                <a:lnTo>
                  <a:pt x="0" y="8"/>
                </a:lnTo>
                <a:lnTo>
                  <a:pt x="4" y="10"/>
                </a:lnTo>
                <a:lnTo>
                  <a:pt x="9" y="12"/>
                </a:lnTo>
                <a:lnTo>
                  <a:pt x="20" y="14"/>
                </a:lnTo>
                <a:lnTo>
                  <a:pt x="34" y="16"/>
                </a:lnTo>
                <a:lnTo>
                  <a:pt x="39" y="17"/>
                </a:lnTo>
                <a:lnTo>
                  <a:pt x="45" y="19"/>
                </a:lnTo>
                <a:lnTo>
                  <a:pt x="45" y="19"/>
                </a:lnTo>
                <a:lnTo>
                  <a:pt x="50" y="21"/>
                </a:lnTo>
                <a:lnTo>
                  <a:pt x="53" y="23"/>
                </a:lnTo>
                <a:lnTo>
                  <a:pt x="64" y="21"/>
                </a:lnTo>
                <a:lnTo>
                  <a:pt x="69" y="19"/>
                </a:lnTo>
                <a:lnTo>
                  <a:pt x="73" y="17"/>
                </a:lnTo>
                <a:lnTo>
                  <a:pt x="73" y="14"/>
                </a:lnTo>
                <a:lnTo>
                  <a:pt x="73" y="14"/>
                </a:lnTo>
                <a:lnTo>
                  <a:pt x="71" y="12"/>
                </a:lnTo>
                <a:lnTo>
                  <a:pt x="68" y="10"/>
                </a:lnTo>
                <a:lnTo>
                  <a:pt x="53" y="3"/>
                </a:lnTo>
                <a:lnTo>
                  <a:pt x="39" y="0"/>
                </a:lnTo>
                <a:lnTo>
                  <a:pt x="34" y="0"/>
                </a:lnTo>
                <a:lnTo>
                  <a:pt x="30" y="0"/>
                </a:lnTo>
                <a:lnTo>
                  <a:pt x="3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1" name="자유형 385"/>
          <p:cNvSpPr/>
          <p:nvPr/>
        </p:nvSpPr>
        <p:spPr>
          <a:xfrm>
            <a:off x="5690779" y="3402076"/>
            <a:ext cx="50315" cy="62895"/>
          </a:xfrm>
          <a:custGeom>
            <a:avLst/>
            <a:gdLst/>
            <a:cxnLst>
              <a:cxn ang="0">
                <a:pos x="11" y="7"/>
              </a:cxn>
              <a:cxn ang="0">
                <a:pos x="11" y="7"/>
              </a:cxn>
              <a:cxn ang="0">
                <a:pos x="5" y="13"/>
              </a:cxn>
              <a:cxn ang="0">
                <a:pos x="0" y="16"/>
              </a:cxn>
              <a:cxn ang="0">
                <a:pos x="0" y="20"/>
              </a:cxn>
              <a:cxn ang="0">
                <a:pos x="2" y="25"/>
              </a:cxn>
              <a:cxn ang="0">
                <a:pos x="2" y="25"/>
              </a:cxn>
              <a:cxn ang="0">
                <a:pos x="5" y="29"/>
              </a:cxn>
              <a:cxn ang="0">
                <a:pos x="9" y="27"/>
              </a:cxn>
              <a:cxn ang="0">
                <a:pos x="13" y="23"/>
              </a:cxn>
              <a:cxn ang="0">
                <a:pos x="14" y="18"/>
              </a:cxn>
              <a:cxn ang="0">
                <a:pos x="14" y="18"/>
              </a:cxn>
              <a:cxn ang="0">
                <a:pos x="16" y="16"/>
              </a:cxn>
              <a:cxn ang="0">
                <a:pos x="18" y="16"/>
              </a:cxn>
              <a:cxn ang="0">
                <a:pos x="20" y="21"/>
              </a:cxn>
              <a:cxn ang="0">
                <a:pos x="21" y="30"/>
              </a:cxn>
              <a:cxn ang="0">
                <a:pos x="20" y="36"/>
              </a:cxn>
              <a:cxn ang="0">
                <a:pos x="18" y="41"/>
              </a:cxn>
              <a:cxn ang="0">
                <a:pos x="18" y="41"/>
              </a:cxn>
              <a:cxn ang="0">
                <a:pos x="16" y="46"/>
              </a:cxn>
              <a:cxn ang="0">
                <a:pos x="16" y="52"/>
              </a:cxn>
              <a:cxn ang="0">
                <a:pos x="18" y="61"/>
              </a:cxn>
              <a:cxn ang="0">
                <a:pos x="21" y="68"/>
              </a:cxn>
              <a:cxn ang="0">
                <a:pos x="25" y="69"/>
              </a:cxn>
              <a:cxn ang="0">
                <a:pos x="27" y="69"/>
              </a:cxn>
              <a:cxn ang="0">
                <a:pos x="27" y="69"/>
              </a:cxn>
              <a:cxn ang="0">
                <a:pos x="30" y="68"/>
              </a:cxn>
              <a:cxn ang="0">
                <a:pos x="32" y="64"/>
              </a:cxn>
              <a:cxn ang="0">
                <a:pos x="39" y="53"/>
              </a:cxn>
              <a:cxn ang="0">
                <a:pos x="46" y="41"/>
              </a:cxn>
              <a:cxn ang="0">
                <a:pos x="53" y="30"/>
              </a:cxn>
              <a:cxn ang="0">
                <a:pos x="53" y="30"/>
              </a:cxn>
              <a:cxn ang="0">
                <a:pos x="57" y="27"/>
              </a:cxn>
              <a:cxn ang="0">
                <a:pos x="57" y="23"/>
              </a:cxn>
              <a:cxn ang="0">
                <a:pos x="57" y="21"/>
              </a:cxn>
              <a:cxn ang="0">
                <a:pos x="55" y="20"/>
              </a:cxn>
              <a:cxn ang="0">
                <a:pos x="52" y="18"/>
              </a:cxn>
              <a:cxn ang="0">
                <a:pos x="50" y="18"/>
              </a:cxn>
              <a:cxn ang="0">
                <a:pos x="48" y="14"/>
              </a:cxn>
              <a:cxn ang="0">
                <a:pos x="48" y="14"/>
              </a:cxn>
              <a:cxn ang="0">
                <a:pos x="48" y="13"/>
              </a:cxn>
              <a:cxn ang="0">
                <a:pos x="46" y="11"/>
              </a:cxn>
              <a:cxn ang="0">
                <a:pos x="41" y="9"/>
              </a:cxn>
              <a:cxn ang="0">
                <a:pos x="36" y="7"/>
              </a:cxn>
              <a:cxn ang="0">
                <a:pos x="34" y="5"/>
              </a:cxn>
              <a:cxn ang="0">
                <a:pos x="32" y="4"/>
              </a:cxn>
              <a:cxn ang="0">
                <a:pos x="32" y="4"/>
              </a:cxn>
              <a:cxn ang="0">
                <a:pos x="32" y="2"/>
              </a:cxn>
              <a:cxn ang="0">
                <a:pos x="30" y="0"/>
              </a:cxn>
              <a:cxn ang="0">
                <a:pos x="25" y="0"/>
              </a:cxn>
              <a:cxn ang="0">
                <a:pos x="20" y="4"/>
              </a:cxn>
              <a:cxn ang="0">
                <a:pos x="11" y="7"/>
              </a:cxn>
              <a:cxn ang="0">
                <a:pos x="11" y="7"/>
              </a:cxn>
            </a:cxnLst>
            <a:rect l="0" t="0" r="r" b="b"/>
            <a:pathLst>
              <a:path w="57" h="69">
                <a:moveTo>
                  <a:pt x="11" y="7"/>
                </a:moveTo>
                <a:lnTo>
                  <a:pt x="11" y="7"/>
                </a:lnTo>
                <a:lnTo>
                  <a:pt x="5" y="13"/>
                </a:lnTo>
                <a:lnTo>
                  <a:pt x="0" y="16"/>
                </a:lnTo>
                <a:lnTo>
                  <a:pt x="0" y="20"/>
                </a:lnTo>
                <a:lnTo>
                  <a:pt x="2" y="25"/>
                </a:lnTo>
                <a:lnTo>
                  <a:pt x="2" y="25"/>
                </a:lnTo>
                <a:lnTo>
                  <a:pt x="5" y="29"/>
                </a:lnTo>
                <a:lnTo>
                  <a:pt x="9" y="27"/>
                </a:lnTo>
                <a:lnTo>
                  <a:pt x="13" y="23"/>
                </a:lnTo>
                <a:lnTo>
                  <a:pt x="14" y="18"/>
                </a:lnTo>
                <a:lnTo>
                  <a:pt x="14" y="18"/>
                </a:lnTo>
                <a:lnTo>
                  <a:pt x="16" y="16"/>
                </a:lnTo>
                <a:lnTo>
                  <a:pt x="18" y="16"/>
                </a:lnTo>
                <a:lnTo>
                  <a:pt x="20" y="21"/>
                </a:lnTo>
                <a:lnTo>
                  <a:pt x="21" y="30"/>
                </a:lnTo>
                <a:lnTo>
                  <a:pt x="20" y="36"/>
                </a:lnTo>
                <a:lnTo>
                  <a:pt x="18" y="41"/>
                </a:lnTo>
                <a:lnTo>
                  <a:pt x="18" y="41"/>
                </a:lnTo>
                <a:lnTo>
                  <a:pt x="16" y="46"/>
                </a:lnTo>
                <a:lnTo>
                  <a:pt x="16" y="52"/>
                </a:lnTo>
                <a:lnTo>
                  <a:pt x="18" y="61"/>
                </a:lnTo>
                <a:lnTo>
                  <a:pt x="21" y="68"/>
                </a:lnTo>
                <a:lnTo>
                  <a:pt x="25" y="69"/>
                </a:lnTo>
                <a:lnTo>
                  <a:pt x="27" y="69"/>
                </a:lnTo>
                <a:lnTo>
                  <a:pt x="27" y="69"/>
                </a:lnTo>
                <a:lnTo>
                  <a:pt x="30" y="68"/>
                </a:lnTo>
                <a:lnTo>
                  <a:pt x="32" y="64"/>
                </a:lnTo>
                <a:lnTo>
                  <a:pt x="39" y="53"/>
                </a:lnTo>
                <a:lnTo>
                  <a:pt x="46" y="41"/>
                </a:lnTo>
                <a:lnTo>
                  <a:pt x="53" y="30"/>
                </a:lnTo>
                <a:lnTo>
                  <a:pt x="53" y="30"/>
                </a:lnTo>
                <a:lnTo>
                  <a:pt x="57" y="27"/>
                </a:lnTo>
                <a:lnTo>
                  <a:pt x="57" y="23"/>
                </a:lnTo>
                <a:lnTo>
                  <a:pt x="57" y="21"/>
                </a:lnTo>
                <a:lnTo>
                  <a:pt x="55" y="20"/>
                </a:lnTo>
                <a:lnTo>
                  <a:pt x="52" y="18"/>
                </a:lnTo>
                <a:lnTo>
                  <a:pt x="50" y="18"/>
                </a:lnTo>
                <a:lnTo>
                  <a:pt x="48" y="14"/>
                </a:lnTo>
                <a:lnTo>
                  <a:pt x="48" y="14"/>
                </a:lnTo>
                <a:lnTo>
                  <a:pt x="48" y="13"/>
                </a:lnTo>
                <a:lnTo>
                  <a:pt x="46" y="11"/>
                </a:lnTo>
                <a:lnTo>
                  <a:pt x="41" y="9"/>
                </a:lnTo>
                <a:lnTo>
                  <a:pt x="36" y="7"/>
                </a:lnTo>
                <a:lnTo>
                  <a:pt x="34" y="5"/>
                </a:lnTo>
                <a:lnTo>
                  <a:pt x="32" y="4"/>
                </a:lnTo>
                <a:lnTo>
                  <a:pt x="32" y="4"/>
                </a:lnTo>
                <a:lnTo>
                  <a:pt x="32" y="2"/>
                </a:lnTo>
                <a:lnTo>
                  <a:pt x="30" y="0"/>
                </a:lnTo>
                <a:lnTo>
                  <a:pt x="25" y="0"/>
                </a:lnTo>
                <a:lnTo>
                  <a:pt x="20" y="4"/>
                </a:lnTo>
                <a:lnTo>
                  <a:pt x="11" y="7"/>
                </a:lnTo>
                <a:lnTo>
                  <a:pt x="11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2" name="자유형 386"/>
          <p:cNvSpPr/>
          <p:nvPr/>
        </p:nvSpPr>
        <p:spPr>
          <a:xfrm>
            <a:off x="5908215" y="3109167"/>
            <a:ext cx="140164" cy="104225"/>
          </a:xfrm>
          <a:custGeom>
            <a:avLst/>
            <a:gdLst/>
            <a:cxnLst>
              <a:cxn ang="0">
                <a:pos x="16" y="65"/>
              </a:cxn>
              <a:cxn ang="0">
                <a:pos x="13" y="69"/>
              </a:cxn>
              <a:cxn ang="0">
                <a:pos x="13" y="76"/>
              </a:cxn>
              <a:cxn ang="0">
                <a:pos x="7" y="80"/>
              </a:cxn>
              <a:cxn ang="0">
                <a:pos x="2" y="83"/>
              </a:cxn>
              <a:cxn ang="0">
                <a:pos x="2" y="90"/>
              </a:cxn>
              <a:cxn ang="0">
                <a:pos x="4" y="94"/>
              </a:cxn>
              <a:cxn ang="0">
                <a:pos x="5" y="101"/>
              </a:cxn>
              <a:cxn ang="0">
                <a:pos x="4" y="112"/>
              </a:cxn>
              <a:cxn ang="0">
                <a:pos x="7" y="113"/>
              </a:cxn>
              <a:cxn ang="0">
                <a:pos x="16" y="106"/>
              </a:cxn>
              <a:cxn ang="0">
                <a:pos x="23" y="104"/>
              </a:cxn>
              <a:cxn ang="0">
                <a:pos x="29" y="104"/>
              </a:cxn>
              <a:cxn ang="0">
                <a:pos x="29" y="101"/>
              </a:cxn>
              <a:cxn ang="0">
                <a:pos x="21" y="96"/>
              </a:cxn>
              <a:cxn ang="0">
                <a:pos x="14" y="88"/>
              </a:cxn>
              <a:cxn ang="0">
                <a:pos x="14" y="87"/>
              </a:cxn>
              <a:cxn ang="0">
                <a:pos x="16" y="83"/>
              </a:cxn>
              <a:cxn ang="0">
                <a:pos x="27" y="85"/>
              </a:cxn>
              <a:cxn ang="0">
                <a:pos x="34" y="85"/>
              </a:cxn>
              <a:cxn ang="0">
                <a:pos x="50" y="83"/>
              </a:cxn>
              <a:cxn ang="0">
                <a:pos x="69" y="92"/>
              </a:cxn>
              <a:cxn ang="0">
                <a:pos x="75" y="97"/>
              </a:cxn>
              <a:cxn ang="0">
                <a:pos x="82" y="94"/>
              </a:cxn>
              <a:cxn ang="0">
                <a:pos x="84" y="87"/>
              </a:cxn>
              <a:cxn ang="0">
                <a:pos x="89" y="80"/>
              </a:cxn>
              <a:cxn ang="0">
                <a:pos x="107" y="72"/>
              </a:cxn>
              <a:cxn ang="0">
                <a:pos x="117" y="71"/>
              </a:cxn>
              <a:cxn ang="0">
                <a:pos x="132" y="67"/>
              </a:cxn>
              <a:cxn ang="0">
                <a:pos x="130" y="60"/>
              </a:cxn>
              <a:cxn ang="0">
                <a:pos x="130" y="58"/>
              </a:cxn>
              <a:cxn ang="0">
                <a:pos x="142" y="46"/>
              </a:cxn>
              <a:cxn ang="0">
                <a:pos x="155" y="33"/>
              </a:cxn>
              <a:cxn ang="0">
                <a:pos x="157" y="32"/>
              </a:cxn>
              <a:cxn ang="0">
                <a:pos x="153" y="32"/>
              </a:cxn>
              <a:cxn ang="0">
                <a:pos x="141" y="39"/>
              </a:cxn>
              <a:cxn ang="0">
                <a:pos x="135" y="37"/>
              </a:cxn>
              <a:cxn ang="0">
                <a:pos x="133" y="35"/>
              </a:cxn>
              <a:cxn ang="0">
                <a:pos x="125" y="37"/>
              </a:cxn>
              <a:cxn ang="0">
                <a:pos x="112" y="42"/>
              </a:cxn>
              <a:cxn ang="0">
                <a:pos x="107" y="42"/>
              </a:cxn>
              <a:cxn ang="0">
                <a:pos x="85" y="30"/>
              </a:cxn>
              <a:cxn ang="0">
                <a:pos x="61" y="5"/>
              </a:cxn>
              <a:cxn ang="0">
                <a:pos x="57" y="1"/>
              </a:cxn>
              <a:cxn ang="0">
                <a:pos x="50" y="0"/>
              </a:cxn>
              <a:cxn ang="0">
                <a:pos x="45" y="3"/>
              </a:cxn>
              <a:cxn ang="0">
                <a:pos x="43" y="8"/>
              </a:cxn>
              <a:cxn ang="0">
                <a:pos x="45" y="12"/>
              </a:cxn>
              <a:cxn ang="0">
                <a:pos x="46" y="23"/>
              </a:cxn>
              <a:cxn ang="0">
                <a:pos x="43" y="37"/>
              </a:cxn>
              <a:cxn ang="0">
                <a:pos x="43" y="44"/>
              </a:cxn>
              <a:cxn ang="0">
                <a:pos x="37" y="53"/>
              </a:cxn>
              <a:cxn ang="0">
                <a:pos x="36" y="58"/>
              </a:cxn>
              <a:cxn ang="0">
                <a:pos x="36" y="62"/>
              </a:cxn>
              <a:cxn ang="0">
                <a:pos x="16" y="65"/>
              </a:cxn>
            </a:cxnLst>
            <a:rect l="0" t="0" r="r" b="b"/>
            <a:pathLst>
              <a:path w="157" h="115">
                <a:moveTo>
                  <a:pt x="16" y="65"/>
                </a:moveTo>
                <a:lnTo>
                  <a:pt x="16" y="65"/>
                </a:lnTo>
                <a:lnTo>
                  <a:pt x="14" y="67"/>
                </a:lnTo>
                <a:lnTo>
                  <a:pt x="13" y="69"/>
                </a:lnTo>
                <a:lnTo>
                  <a:pt x="13" y="72"/>
                </a:lnTo>
                <a:lnTo>
                  <a:pt x="13" y="76"/>
                </a:lnTo>
                <a:lnTo>
                  <a:pt x="11" y="78"/>
                </a:lnTo>
                <a:lnTo>
                  <a:pt x="7" y="80"/>
                </a:lnTo>
                <a:lnTo>
                  <a:pt x="7" y="80"/>
                </a:lnTo>
                <a:lnTo>
                  <a:pt x="2" y="83"/>
                </a:lnTo>
                <a:lnTo>
                  <a:pt x="0" y="87"/>
                </a:lnTo>
                <a:lnTo>
                  <a:pt x="2" y="90"/>
                </a:lnTo>
                <a:lnTo>
                  <a:pt x="4" y="94"/>
                </a:lnTo>
                <a:lnTo>
                  <a:pt x="4" y="94"/>
                </a:lnTo>
                <a:lnTo>
                  <a:pt x="5" y="97"/>
                </a:lnTo>
                <a:lnTo>
                  <a:pt x="5" y="101"/>
                </a:lnTo>
                <a:lnTo>
                  <a:pt x="4" y="112"/>
                </a:lnTo>
                <a:lnTo>
                  <a:pt x="4" y="112"/>
                </a:lnTo>
                <a:lnTo>
                  <a:pt x="4" y="115"/>
                </a:lnTo>
                <a:lnTo>
                  <a:pt x="7" y="113"/>
                </a:lnTo>
                <a:lnTo>
                  <a:pt x="16" y="106"/>
                </a:lnTo>
                <a:lnTo>
                  <a:pt x="16" y="106"/>
                </a:lnTo>
                <a:lnTo>
                  <a:pt x="20" y="104"/>
                </a:lnTo>
                <a:lnTo>
                  <a:pt x="23" y="104"/>
                </a:lnTo>
                <a:lnTo>
                  <a:pt x="27" y="106"/>
                </a:lnTo>
                <a:lnTo>
                  <a:pt x="29" y="104"/>
                </a:lnTo>
                <a:lnTo>
                  <a:pt x="29" y="104"/>
                </a:lnTo>
                <a:lnTo>
                  <a:pt x="29" y="101"/>
                </a:lnTo>
                <a:lnTo>
                  <a:pt x="27" y="99"/>
                </a:lnTo>
                <a:lnTo>
                  <a:pt x="21" y="96"/>
                </a:lnTo>
                <a:lnTo>
                  <a:pt x="16" y="92"/>
                </a:lnTo>
                <a:lnTo>
                  <a:pt x="14" y="88"/>
                </a:lnTo>
                <a:lnTo>
                  <a:pt x="14" y="87"/>
                </a:lnTo>
                <a:lnTo>
                  <a:pt x="14" y="87"/>
                </a:lnTo>
                <a:lnTo>
                  <a:pt x="14" y="85"/>
                </a:lnTo>
                <a:lnTo>
                  <a:pt x="16" y="83"/>
                </a:lnTo>
                <a:lnTo>
                  <a:pt x="21" y="85"/>
                </a:lnTo>
                <a:lnTo>
                  <a:pt x="27" y="85"/>
                </a:lnTo>
                <a:lnTo>
                  <a:pt x="34" y="85"/>
                </a:lnTo>
                <a:lnTo>
                  <a:pt x="34" y="85"/>
                </a:lnTo>
                <a:lnTo>
                  <a:pt x="41" y="83"/>
                </a:lnTo>
                <a:lnTo>
                  <a:pt x="50" y="83"/>
                </a:lnTo>
                <a:lnTo>
                  <a:pt x="61" y="87"/>
                </a:lnTo>
                <a:lnTo>
                  <a:pt x="69" y="92"/>
                </a:lnTo>
                <a:lnTo>
                  <a:pt x="69" y="92"/>
                </a:lnTo>
                <a:lnTo>
                  <a:pt x="75" y="97"/>
                </a:lnTo>
                <a:lnTo>
                  <a:pt x="80" y="97"/>
                </a:lnTo>
                <a:lnTo>
                  <a:pt x="82" y="94"/>
                </a:lnTo>
                <a:lnTo>
                  <a:pt x="84" y="87"/>
                </a:lnTo>
                <a:lnTo>
                  <a:pt x="84" y="87"/>
                </a:lnTo>
                <a:lnTo>
                  <a:pt x="85" y="83"/>
                </a:lnTo>
                <a:lnTo>
                  <a:pt x="89" y="80"/>
                </a:lnTo>
                <a:lnTo>
                  <a:pt x="96" y="76"/>
                </a:lnTo>
                <a:lnTo>
                  <a:pt x="107" y="72"/>
                </a:lnTo>
                <a:lnTo>
                  <a:pt x="117" y="71"/>
                </a:lnTo>
                <a:lnTo>
                  <a:pt x="117" y="71"/>
                </a:lnTo>
                <a:lnTo>
                  <a:pt x="128" y="71"/>
                </a:lnTo>
                <a:lnTo>
                  <a:pt x="132" y="67"/>
                </a:lnTo>
                <a:lnTo>
                  <a:pt x="133" y="64"/>
                </a:lnTo>
                <a:lnTo>
                  <a:pt x="130" y="60"/>
                </a:lnTo>
                <a:lnTo>
                  <a:pt x="130" y="60"/>
                </a:lnTo>
                <a:lnTo>
                  <a:pt x="130" y="58"/>
                </a:lnTo>
                <a:lnTo>
                  <a:pt x="133" y="55"/>
                </a:lnTo>
                <a:lnTo>
                  <a:pt x="142" y="46"/>
                </a:lnTo>
                <a:lnTo>
                  <a:pt x="151" y="37"/>
                </a:lnTo>
                <a:lnTo>
                  <a:pt x="155" y="33"/>
                </a:lnTo>
                <a:lnTo>
                  <a:pt x="157" y="32"/>
                </a:lnTo>
                <a:lnTo>
                  <a:pt x="157" y="32"/>
                </a:lnTo>
                <a:lnTo>
                  <a:pt x="155" y="30"/>
                </a:lnTo>
                <a:lnTo>
                  <a:pt x="153" y="32"/>
                </a:lnTo>
                <a:lnTo>
                  <a:pt x="148" y="35"/>
                </a:lnTo>
                <a:lnTo>
                  <a:pt x="141" y="39"/>
                </a:lnTo>
                <a:lnTo>
                  <a:pt x="137" y="39"/>
                </a:lnTo>
                <a:lnTo>
                  <a:pt x="135" y="37"/>
                </a:lnTo>
                <a:lnTo>
                  <a:pt x="135" y="37"/>
                </a:lnTo>
                <a:lnTo>
                  <a:pt x="133" y="35"/>
                </a:lnTo>
                <a:lnTo>
                  <a:pt x="130" y="35"/>
                </a:lnTo>
                <a:lnTo>
                  <a:pt x="125" y="37"/>
                </a:lnTo>
                <a:lnTo>
                  <a:pt x="119" y="40"/>
                </a:lnTo>
                <a:lnTo>
                  <a:pt x="112" y="42"/>
                </a:lnTo>
                <a:lnTo>
                  <a:pt x="112" y="42"/>
                </a:lnTo>
                <a:lnTo>
                  <a:pt x="107" y="42"/>
                </a:lnTo>
                <a:lnTo>
                  <a:pt x="100" y="40"/>
                </a:lnTo>
                <a:lnTo>
                  <a:pt x="85" y="30"/>
                </a:lnTo>
                <a:lnTo>
                  <a:pt x="69" y="17"/>
                </a:lnTo>
                <a:lnTo>
                  <a:pt x="61" y="5"/>
                </a:lnTo>
                <a:lnTo>
                  <a:pt x="61" y="5"/>
                </a:lnTo>
                <a:lnTo>
                  <a:pt x="57" y="1"/>
                </a:lnTo>
                <a:lnTo>
                  <a:pt x="53" y="0"/>
                </a:lnTo>
                <a:lnTo>
                  <a:pt x="50" y="0"/>
                </a:lnTo>
                <a:lnTo>
                  <a:pt x="46" y="1"/>
                </a:lnTo>
                <a:lnTo>
                  <a:pt x="45" y="3"/>
                </a:lnTo>
                <a:lnTo>
                  <a:pt x="43" y="7"/>
                </a:lnTo>
                <a:lnTo>
                  <a:pt x="43" y="8"/>
                </a:lnTo>
                <a:lnTo>
                  <a:pt x="45" y="12"/>
                </a:lnTo>
                <a:lnTo>
                  <a:pt x="45" y="12"/>
                </a:lnTo>
                <a:lnTo>
                  <a:pt x="48" y="19"/>
                </a:lnTo>
                <a:lnTo>
                  <a:pt x="46" y="23"/>
                </a:lnTo>
                <a:lnTo>
                  <a:pt x="45" y="30"/>
                </a:lnTo>
                <a:lnTo>
                  <a:pt x="43" y="37"/>
                </a:lnTo>
                <a:lnTo>
                  <a:pt x="43" y="37"/>
                </a:lnTo>
                <a:lnTo>
                  <a:pt x="43" y="44"/>
                </a:lnTo>
                <a:lnTo>
                  <a:pt x="39" y="49"/>
                </a:lnTo>
                <a:lnTo>
                  <a:pt x="37" y="53"/>
                </a:lnTo>
                <a:lnTo>
                  <a:pt x="36" y="58"/>
                </a:lnTo>
                <a:lnTo>
                  <a:pt x="36" y="58"/>
                </a:lnTo>
                <a:lnTo>
                  <a:pt x="36" y="60"/>
                </a:lnTo>
                <a:lnTo>
                  <a:pt x="36" y="62"/>
                </a:lnTo>
                <a:lnTo>
                  <a:pt x="30" y="64"/>
                </a:lnTo>
                <a:lnTo>
                  <a:pt x="16" y="65"/>
                </a:lnTo>
                <a:lnTo>
                  <a:pt x="16" y="6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3" name="자유형 387"/>
          <p:cNvSpPr/>
          <p:nvPr/>
        </p:nvSpPr>
        <p:spPr>
          <a:xfrm>
            <a:off x="5717735" y="3218783"/>
            <a:ext cx="233607" cy="186886"/>
          </a:xfrm>
          <a:custGeom>
            <a:avLst/>
            <a:gdLst/>
            <a:cxnLst>
              <a:cxn ang="0">
                <a:pos x="105" y="151"/>
              </a:cxn>
              <a:cxn ang="0">
                <a:pos x="88" y="152"/>
              </a:cxn>
              <a:cxn ang="0">
                <a:pos x="72" y="158"/>
              </a:cxn>
              <a:cxn ang="0">
                <a:pos x="50" y="156"/>
              </a:cxn>
              <a:cxn ang="0">
                <a:pos x="43" y="158"/>
              </a:cxn>
              <a:cxn ang="0">
                <a:pos x="6" y="186"/>
              </a:cxn>
              <a:cxn ang="0">
                <a:pos x="0" y="190"/>
              </a:cxn>
              <a:cxn ang="0">
                <a:pos x="2" y="199"/>
              </a:cxn>
              <a:cxn ang="0">
                <a:pos x="6" y="199"/>
              </a:cxn>
              <a:cxn ang="0">
                <a:pos x="27" y="197"/>
              </a:cxn>
              <a:cxn ang="0">
                <a:pos x="32" y="193"/>
              </a:cxn>
              <a:cxn ang="0">
                <a:pos x="56" y="185"/>
              </a:cxn>
              <a:cxn ang="0">
                <a:pos x="91" y="179"/>
              </a:cxn>
              <a:cxn ang="0">
                <a:pos x="104" y="183"/>
              </a:cxn>
              <a:cxn ang="0">
                <a:pos x="100" y="199"/>
              </a:cxn>
              <a:cxn ang="0">
                <a:pos x="104" y="206"/>
              </a:cxn>
              <a:cxn ang="0">
                <a:pos x="120" y="204"/>
              </a:cxn>
              <a:cxn ang="0">
                <a:pos x="134" y="192"/>
              </a:cxn>
              <a:cxn ang="0">
                <a:pos x="137" y="183"/>
              </a:cxn>
              <a:cxn ang="0">
                <a:pos x="134" y="177"/>
              </a:cxn>
              <a:cxn ang="0">
                <a:pos x="144" y="179"/>
              </a:cxn>
              <a:cxn ang="0">
                <a:pos x="150" y="183"/>
              </a:cxn>
              <a:cxn ang="0">
                <a:pos x="171" y="181"/>
              </a:cxn>
              <a:cxn ang="0">
                <a:pos x="176" y="174"/>
              </a:cxn>
              <a:cxn ang="0">
                <a:pos x="185" y="176"/>
              </a:cxn>
              <a:cxn ang="0">
                <a:pos x="191" y="177"/>
              </a:cxn>
              <a:cxn ang="0">
                <a:pos x="201" y="169"/>
              </a:cxn>
              <a:cxn ang="0">
                <a:pos x="205" y="165"/>
              </a:cxn>
              <a:cxn ang="0">
                <a:pos x="207" y="169"/>
              </a:cxn>
              <a:cxn ang="0">
                <a:pos x="226" y="161"/>
              </a:cxn>
              <a:cxn ang="0">
                <a:pos x="230" y="152"/>
              </a:cxn>
              <a:cxn ang="0">
                <a:pos x="232" y="131"/>
              </a:cxn>
              <a:cxn ang="0">
                <a:pos x="237" y="120"/>
              </a:cxn>
              <a:cxn ang="0">
                <a:pos x="239" y="92"/>
              </a:cxn>
              <a:cxn ang="0">
                <a:pos x="239" y="83"/>
              </a:cxn>
              <a:cxn ang="0">
                <a:pos x="260" y="65"/>
              </a:cxn>
              <a:cxn ang="0">
                <a:pos x="258" y="35"/>
              </a:cxn>
              <a:cxn ang="0">
                <a:pos x="249" y="3"/>
              </a:cxn>
              <a:cxn ang="0">
                <a:pos x="241" y="0"/>
              </a:cxn>
              <a:cxn ang="0">
                <a:pos x="219" y="12"/>
              </a:cxn>
              <a:cxn ang="0">
                <a:pos x="212" y="26"/>
              </a:cxn>
              <a:cxn ang="0">
                <a:pos x="216" y="42"/>
              </a:cxn>
              <a:cxn ang="0">
                <a:pos x="216" y="48"/>
              </a:cxn>
              <a:cxn ang="0">
                <a:pos x="203" y="69"/>
              </a:cxn>
              <a:cxn ang="0">
                <a:pos x="203" y="78"/>
              </a:cxn>
              <a:cxn ang="0">
                <a:pos x="192" y="90"/>
              </a:cxn>
              <a:cxn ang="0">
                <a:pos x="189" y="97"/>
              </a:cxn>
              <a:cxn ang="0">
                <a:pos x="175" y="108"/>
              </a:cxn>
              <a:cxn ang="0">
                <a:pos x="162" y="115"/>
              </a:cxn>
              <a:cxn ang="0">
                <a:pos x="153" y="115"/>
              </a:cxn>
              <a:cxn ang="0">
                <a:pos x="152" y="106"/>
              </a:cxn>
              <a:cxn ang="0">
                <a:pos x="144" y="106"/>
              </a:cxn>
              <a:cxn ang="0">
                <a:pos x="134" y="124"/>
              </a:cxn>
              <a:cxn ang="0">
                <a:pos x="132" y="133"/>
              </a:cxn>
              <a:cxn ang="0">
                <a:pos x="120" y="145"/>
              </a:cxn>
              <a:cxn ang="0">
                <a:pos x="121" y="151"/>
              </a:cxn>
              <a:cxn ang="0">
                <a:pos x="109" y="156"/>
              </a:cxn>
              <a:cxn ang="0">
                <a:pos x="105" y="152"/>
              </a:cxn>
            </a:cxnLst>
            <a:rect l="0" t="0" r="r" b="b"/>
            <a:pathLst>
              <a:path w="262" h="208">
                <a:moveTo>
                  <a:pt x="105" y="152"/>
                </a:moveTo>
                <a:lnTo>
                  <a:pt x="105" y="152"/>
                </a:lnTo>
                <a:lnTo>
                  <a:pt x="105" y="151"/>
                </a:lnTo>
                <a:lnTo>
                  <a:pt x="104" y="151"/>
                </a:lnTo>
                <a:lnTo>
                  <a:pt x="98" y="151"/>
                </a:lnTo>
                <a:lnTo>
                  <a:pt x="88" y="152"/>
                </a:lnTo>
                <a:lnTo>
                  <a:pt x="77" y="156"/>
                </a:lnTo>
                <a:lnTo>
                  <a:pt x="77" y="156"/>
                </a:lnTo>
                <a:lnTo>
                  <a:pt x="72" y="158"/>
                </a:lnTo>
                <a:lnTo>
                  <a:pt x="66" y="158"/>
                </a:lnTo>
                <a:lnTo>
                  <a:pt x="57" y="156"/>
                </a:lnTo>
                <a:lnTo>
                  <a:pt x="50" y="156"/>
                </a:lnTo>
                <a:lnTo>
                  <a:pt x="47" y="156"/>
                </a:lnTo>
                <a:lnTo>
                  <a:pt x="43" y="158"/>
                </a:lnTo>
                <a:lnTo>
                  <a:pt x="43" y="158"/>
                </a:lnTo>
                <a:lnTo>
                  <a:pt x="25" y="174"/>
                </a:lnTo>
                <a:lnTo>
                  <a:pt x="16" y="181"/>
                </a:lnTo>
                <a:lnTo>
                  <a:pt x="6" y="186"/>
                </a:lnTo>
                <a:lnTo>
                  <a:pt x="6" y="186"/>
                </a:lnTo>
                <a:lnTo>
                  <a:pt x="2" y="186"/>
                </a:lnTo>
                <a:lnTo>
                  <a:pt x="0" y="190"/>
                </a:lnTo>
                <a:lnTo>
                  <a:pt x="0" y="192"/>
                </a:lnTo>
                <a:lnTo>
                  <a:pt x="0" y="193"/>
                </a:lnTo>
                <a:lnTo>
                  <a:pt x="2" y="199"/>
                </a:lnTo>
                <a:lnTo>
                  <a:pt x="4" y="201"/>
                </a:lnTo>
                <a:lnTo>
                  <a:pt x="6" y="199"/>
                </a:lnTo>
                <a:lnTo>
                  <a:pt x="6" y="199"/>
                </a:lnTo>
                <a:lnTo>
                  <a:pt x="13" y="197"/>
                </a:lnTo>
                <a:lnTo>
                  <a:pt x="20" y="197"/>
                </a:lnTo>
                <a:lnTo>
                  <a:pt x="27" y="197"/>
                </a:lnTo>
                <a:lnTo>
                  <a:pt x="31" y="195"/>
                </a:lnTo>
                <a:lnTo>
                  <a:pt x="32" y="193"/>
                </a:lnTo>
                <a:lnTo>
                  <a:pt x="32" y="193"/>
                </a:lnTo>
                <a:lnTo>
                  <a:pt x="34" y="192"/>
                </a:lnTo>
                <a:lnTo>
                  <a:pt x="39" y="188"/>
                </a:lnTo>
                <a:lnTo>
                  <a:pt x="56" y="185"/>
                </a:lnTo>
                <a:lnTo>
                  <a:pt x="73" y="181"/>
                </a:lnTo>
                <a:lnTo>
                  <a:pt x="91" y="179"/>
                </a:lnTo>
                <a:lnTo>
                  <a:pt x="91" y="179"/>
                </a:lnTo>
                <a:lnTo>
                  <a:pt x="96" y="179"/>
                </a:lnTo>
                <a:lnTo>
                  <a:pt x="102" y="179"/>
                </a:lnTo>
                <a:lnTo>
                  <a:pt x="104" y="183"/>
                </a:lnTo>
                <a:lnTo>
                  <a:pt x="104" y="185"/>
                </a:lnTo>
                <a:lnTo>
                  <a:pt x="102" y="192"/>
                </a:lnTo>
                <a:lnTo>
                  <a:pt x="100" y="199"/>
                </a:lnTo>
                <a:lnTo>
                  <a:pt x="100" y="199"/>
                </a:lnTo>
                <a:lnTo>
                  <a:pt x="102" y="202"/>
                </a:lnTo>
                <a:lnTo>
                  <a:pt x="104" y="206"/>
                </a:lnTo>
                <a:lnTo>
                  <a:pt x="107" y="206"/>
                </a:lnTo>
                <a:lnTo>
                  <a:pt x="112" y="208"/>
                </a:lnTo>
                <a:lnTo>
                  <a:pt x="120" y="204"/>
                </a:lnTo>
                <a:lnTo>
                  <a:pt x="128" y="199"/>
                </a:lnTo>
                <a:lnTo>
                  <a:pt x="128" y="199"/>
                </a:lnTo>
                <a:lnTo>
                  <a:pt x="134" y="192"/>
                </a:lnTo>
                <a:lnTo>
                  <a:pt x="139" y="188"/>
                </a:lnTo>
                <a:lnTo>
                  <a:pt x="139" y="186"/>
                </a:lnTo>
                <a:lnTo>
                  <a:pt x="137" y="183"/>
                </a:lnTo>
                <a:lnTo>
                  <a:pt x="137" y="183"/>
                </a:lnTo>
                <a:lnTo>
                  <a:pt x="134" y="179"/>
                </a:lnTo>
                <a:lnTo>
                  <a:pt x="134" y="177"/>
                </a:lnTo>
                <a:lnTo>
                  <a:pt x="136" y="176"/>
                </a:lnTo>
                <a:lnTo>
                  <a:pt x="139" y="176"/>
                </a:lnTo>
                <a:lnTo>
                  <a:pt x="144" y="179"/>
                </a:lnTo>
                <a:lnTo>
                  <a:pt x="144" y="179"/>
                </a:lnTo>
                <a:lnTo>
                  <a:pt x="146" y="181"/>
                </a:lnTo>
                <a:lnTo>
                  <a:pt x="150" y="183"/>
                </a:lnTo>
                <a:lnTo>
                  <a:pt x="159" y="185"/>
                </a:lnTo>
                <a:lnTo>
                  <a:pt x="166" y="183"/>
                </a:lnTo>
                <a:lnTo>
                  <a:pt x="171" y="181"/>
                </a:lnTo>
                <a:lnTo>
                  <a:pt x="173" y="177"/>
                </a:lnTo>
                <a:lnTo>
                  <a:pt x="173" y="177"/>
                </a:lnTo>
                <a:lnTo>
                  <a:pt x="176" y="174"/>
                </a:lnTo>
                <a:lnTo>
                  <a:pt x="178" y="172"/>
                </a:lnTo>
                <a:lnTo>
                  <a:pt x="182" y="174"/>
                </a:lnTo>
                <a:lnTo>
                  <a:pt x="185" y="176"/>
                </a:lnTo>
                <a:lnTo>
                  <a:pt x="187" y="177"/>
                </a:lnTo>
                <a:lnTo>
                  <a:pt x="191" y="177"/>
                </a:lnTo>
                <a:lnTo>
                  <a:pt x="191" y="177"/>
                </a:lnTo>
                <a:lnTo>
                  <a:pt x="194" y="177"/>
                </a:lnTo>
                <a:lnTo>
                  <a:pt x="196" y="174"/>
                </a:lnTo>
                <a:lnTo>
                  <a:pt x="201" y="169"/>
                </a:lnTo>
                <a:lnTo>
                  <a:pt x="203" y="163"/>
                </a:lnTo>
                <a:lnTo>
                  <a:pt x="205" y="163"/>
                </a:lnTo>
                <a:lnTo>
                  <a:pt x="205" y="165"/>
                </a:lnTo>
                <a:lnTo>
                  <a:pt x="205" y="165"/>
                </a:lnTo>
                <a:lnTo>
                  <a:pt x="205" y="167"/>
                </a:lnTo>
                <a:lnTo>
                  <a:pt x="207" y="169"/>
                </a:lnTo>
                <a:lnTo>
                  <a:pt x="212" y="169"/>
                </a:lnTo>
                <a:lnTo>
                  <a:pt x="219" y="167"/>
                </a:lnTo>
                <a:lnTo>
                  <a:pt x="226" y="161"/>
                </a:lnTo>
                <a:lnTo>
                  <a:pt x="226" y="161"/>
                </a:lnTo>
                <a:lnTo>
                  <a:pt x="230" y="156"/>
                </a:lnTo>
                <a:lnTo>
                  <a:pt x="230" y="152"/>
                </a:lnTo>
                <a:lnTo>
                  <a:pt x="232" y="144"/>
                </a:lnTo>
                <a:lnTo>
                  <a:pt x="232" y="135"/>
                </a:lnTo>
                <a:lnTo>
                  <a:pt x="232" y="131"/>
                </a:lnTo>
                <a:lnTo>
                  <a:pt x="233" y="128"/>
                </a:lnTo>
                <a:lnTo>
                  <a:pt x="233" y="128"/>
                </a:lnTo>
                <a:lnTo>
                  <a:pt x="237" y="120"/>
                </a:lnTo>
                <a:lnTo>
                  <a:pt x="241" y="110"/>
                </a:lnTo>
                <a:lnTo>
                  <a:pt x="241" y="101"/>
                </a:lnTo>
                <a:lnTo>
                  <a:pt x="239" y="92"/>
                </a:lnTo>
                <a:lnTo>
                  <a:pt x="239" y="92"/>
                </a:lnTo>
                <a:lnTo>
                  <a:pt x="237" y="87"/>
                </a:lnTo>
                <a:lnTo>
                  <a:pt x="239" y="83"/>
                </a:lnTo>
                <a:lnTo>
                  <a:pt x="244" y="78"/>
                </a:lnTo>
                <a:lnTo>
                  <a:pt x="260" y="65"/>
                </a:lnTo>
                <a:lnTo>
                  <a:pt x="260" y="65"/>
                </a:lnTo>
                <a:lnTo>
                  <a:pt x="262" y="62"/>
                </a:lnTo>
                <a:lnTo>
                  <a:pt x="262" y="55"/>
                </a:lnTo>
                <a:lnTo>
                  <a:pt x="258" y="35"/>
                </a:lnTo>
                <a:lnTo>
                  <a:pt x="253" y="17"/>
                </a:lnTo>
                <a:lnTo>
                  <a:pt x="249" y="3"/>
                </a:lnTo>
                <a:lnTo>
                  <a:pt x="249" y="3"/>
                </a:lnTo>
                <a:lnTo>
                  <a:pt x="248" y="0"/>
                </a:lnTo>
                <a:lnTo>
                  <a:pt x="246" y="0"/>
                </a:lnTo>
                <a:lnTo>
                  <a:pt x="241" y="0"/>
                </a:lnTo>
                <a:lnTo>
                  <a:pt x="237" y="1"/>
                </a:lnTo>
                <a:lnTo>
                  <a:pt x="219" y="12"/>
                </a:lnTo>
                <a:lnTo>
                  <a:pt x="219" y="12"/>
                </a:lnTo>
                <a:lnTo>
                  <a:pt x="217" y="14"/>
                </a:lnTo>
                <a:lnTo>
                  <a:pt x="214" y="17"/>
                </a:lnTo>
                <a:lnTo>
                  <a:pt x="212" y="26"/>
                </a:lnTo>
                <a:lnTo>
                  <a:pt x="212" y="35"/>
                </a:lnTo>
                <a:lnTo>
                  <a:pt x="212" y="40"/>
                </a:lnTo>
                <a:lnTo>
                  <a:pt x="216" y="42"/>
                </a:lnTo>
                <a:lnTo>
                  <a:pt x="216" y="42"/>
                </a:lnTo>
                <a:lnTo>
                  <a:pt x="217" y="46"/>
                </a:lnTo>
                <a:lnTo>
                  <a:pt x="216" y="48"/>
                </a:lnTo>
                <a:lnTo>
                  <a:pt x="212" y="56"/>
                </a:lnTo>
                <a:lnTo>
                  <a:pt x="207" y="64"/>
                </a:lnTo>
                <a:lnTo>
                  <a:pt x="203" y="69"/>
                </a:lnTo>
                <a:lnTo>
                  <a:pt x="203" y="74"/>
                </a:lnTo>
                <a:lnTo>
                  <a:pt x="203" y="74"/>
                </a:lnTo>
                <a:lnTo>
                  <a:pt x="203" y="78"/>
                </a:lnTo>
                <a:lnTo>
                  <a:pt x="201" y="81"/>
                </a:lnTo>
                <a:lnTo>
                  <a:pt x="198" y="87"/>
                </a:lnTo>
                <a:lnTo>
                  <a:pt x="192" y="90"/>
                </a:lnTo>
                <a:lnTo>
                  <a:pt x="191" y="94"/>
                </a:lnTo>
                <a:lnTo>
                  <a:pt x="189" y="97"/>
                </a:lnTo>
                <a:lnTo>
                  <a:pt x="189" y="97"/>
                </a:lnTo>
                <a:lnTo>
                  <a:pt x="185" y="103"/>
                </a:lnTo>
                <a:lnTo>
                  <a:pt x="182" y="106"/>
                </a:lnTo>
                <a:lnTo>
                  <a:pt x="175" y="108"/>
                </a:lnTo>
                <a:lnTo>
                  <a:pt x="168" y="113"/>
                </a:lnTo>
                <a:lnTo>
                  <a:pt x="168" y="113"/>
                </a:lnTo>
                <a:lnTo>
                  <a:pt x="162" y="115"/>
                </a:lnTo>
                <a:lnTo>
                  <a:pt x="159" y="117"/>
                </a:lnTo>
                <a:lnTo>
                  <a:pt x="157" y="117"/>
                </a:lnTo>
                <a:lnTo>
                  <a:pt x="153" y="115"/>
                </a:lnTo>
                <a:lnTo>
                  <a:pt x="152" y="112"/>
                </a:lnTo>
                <a:lnTo>
                  <a:pt x="152" y="106"/>
                </a:lnTo>
                <a:lnTo>
                  <a:pt x="152" y="106"/>
                </a:lnTo>
                <a:lnTo>
                  <a:pt x="152" y="104"/>
                </a:lnTo>
                <a:lnTo>
                  <a:pt x="150" y="104"/>
                </a:lnTo>
                <a:lnTo>
                  <a:pt x="144" y="106"/>
                </a:lnTo>
                <a:lnTo>
                  <a:pt x="137" y="115"/>
                </a:lnTo>
                <a:lnTo>
                  <a:pt x="136" y="119"/>
                </a:lnTo>
                <a:lnTo>
                  <a:pt x="134" y="124"/>
                </a:lnTo>
                <a:lnTo>
                  <a:pt x="134" y="124"/>
                </a:lnTo>
                <a:lnTo>
                  <a:pt x="134" y="129"/>
                </a:lnTo>
                <a:lnTo>
                  <a:pt x="132" y="133"/>
                </a:lnTo>
                <a:lnTo>
                  <a:pt x="125" y="140"/>
                </a:lnTo>
                <a:lnTo>
                  <a:pt x="120" y="144"/>
                </a:lnTo>
                <a:lnTo>
                  <a:pt x="120" y="145"/>
                </a:lnTo>
                <a:lnTo>
                  <a:pt x="120" y="149"/>
                </a:lnTo>
                <a:lnTo>
                  <a:pt x="120" y="149"/>
                </a:lnTo>
                <a:lnTo>
                  <a:pt x="121" y="151"/>
                </a:lnTo>
                <a:lnTo>
                  <a:pt x="120" y="152"/>
                </a:lnTo>
                <a:lnTo>
                  <a:pt x="114" y="156"/>
                </a:lnTo>
                <a:lnTo>
                  <a:pt x="109" y="156"/>
                </a:lnTo>
                <a:lnTo>
                  <a:pt x="105" y="154"/>
                </a:lnTo>
                <a:lnTo>
                  <a:pt x="105" y="152"/>
                </a:lnTo>
                <a:lnTo>
                  <a:pt x="105" y="15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4" name="자유형 388"/>
          <p:cNvSpPr/>
          <p:nvPr/>
        </p:nvSpPr>
        <p:spPr>
          <a:xfrm>
            <a:off x="5748283" y="3385903"/>
            <a:ext cx="50315" cy="39533"/>
          </a:xfrm>
          <a:custGeom>
            <a:avLst/>
            <a:gdLst/>
            <a:cxnLst>
              <a:cxn ang="0">
                <a:pos x="18" y="38"/>
              </a:cxn>
              <a:cxn ang="0">
                <a:pos x="18" y="38"/>
              </a:cxn>
              <a:cxn ang="0">
                <a:pos x="21" y="32"/>
              </a:cxn>
              <a:cxn ang="0">
                <a:pos x="27" y="29"/>
              </a:cxn>
              <a:cxn ang="0">
                <a:pos x="32" y="29"/>
              </a:cxn>
              <a:cxn ang="0">
                <a:pos x="39" y="29"/>
              </a:cxn>
              <a:cxn ang="0">
                <a:pos x="39" y="29"/>
              </a:cxn>
              <a:cxn ang="0">
                <a:pos x="41" y="31"/>
              </a:cxn>
              <a:cxn ang="0">
                <a:pos x="44" y="29"/>
              </a:cxn>
              <a:cxn ang="0">
                <a:pos x="48" y="23"/>
              </a:cxn>
              <a:cxn ang="0">
                <a:pos x="53" y="16"/>
              </a:cxn>
              <a:cxn ang="0">
                <a:pos x="55" y="9"/>
              </a:cxn>
              <a:cxn ang="0">
                <a:pos x="55" y="9"/>
              </a:cxn>
              <a:cxn ang="0">
                <a:pos x="53" y="6"/>
              </a:cxn>
              <a:cxn ang="0">
                <a:pos x="52" y="2"/>
              </a:cxn>
              <a:cxn ang="0">
                <a:pos x="43" y="0"/>
              </a:cxn>
              <a:cxn ang="0">
                <a:pos x="36" y="2"/>
              </a:cxn>
              <a:cxn ang="0">
                <a:pos x="32" y="4"/>
              </a:cxn>
              <a:cxn ang="0">
                <a:pos x="30" y="6"/>
              </a:cxn>
              <a:cxn ang="0">
                <a:pos x="30" y="6"/>
              </a:cxn>
              <a:cxn ang="0">
                <a:pos x="28" y="9"/>
              </a:cxn>
              <a:cxn ang="0">
                <a:pos x="23" y="11"/>
              </a:cxn>
              <a:cxn ang="0">
                <a:pos x="9" y="13"/>
              </a:cxn>
              <a:cxn ang="0">
                <a:pos x="9" y="13"/>
              </a:cxn>
              <a:cxn ang="0">
                <a:pos x="5" y="15"/>
              </a:cxn>
              <a:cxn ang="0">
                <a:pos x="2" y="18"/>
              </a:cxn>
              <a:cxn ang="0">
                <a:pos x="0" y="22"/>
              </a:cxn>
              <a:cxn ang="0">
                <a:pos x="0" y="27"/>
              </a:cxn>
              <a:cxn ang="0">
                <a:pos x="0" y="38"/>
              </a:cxn>
              <a:cxn ang="0">
                <a:pos x="2" y="41"/>
              </a:cxn>
              <a:cxn ang="0">
                <a:pos x="5" y="43"/>
              </a:cxn>
              <a:cxn ang="0">
                <a:pos x="5" y="43"/>
              </a:cxn>
              <a:cxn ang="0">
                <a:pos x="9" y="45"/>
              </a:cxn>
              <a:cxn ang="0">
                <a:pos x="12" y="45"/>
              </a:cxn>
              <a:cxn ang="0">
                <a:pos x="16" y="41"/>
              </a:cxn>
              <a:cxn ang="0">
                <a:pos x="18" y="38"/>
              </a:cxn>
              <a:cxn ang="0">
                <a:pos x="18" y="38"/>
              </a:cxn>
            </a:cxnLst>
            <a:rect l="0" t="0" r="r" b="b"/>
            <a:pathLst>
              <a:path w="55" h="45">
                <a:moveTo>
                  <a:pt x="18" y="38"/>
                </a:moveTo>
                <a:lnTo>
                  <a:pt x="18" y="38"/>
                </a:lnTo>
                <a:lnTo>
                  <a:pt x="21" y="32"/>
                </a:lnTo>
                <a:lnTo>
                  <a:pt x="27" y="29"/>
                </a:lnTo>
                <a:lnTo>
                  <a:pt x="32" y="29"/>
                </a:lnTo>
                <a:lnTo>
                  <a:pt x="39" y="29"/>
                </a:lnTo>
                <a:lnTo>
                  <a:pt x="39" y="29"/>
                </a:lnTo>
                <a:lnTo>
                  <a:pt x="41" y="31"/>
                </a:lnTo>
                <a:lnTo>
                  <a:pt x="44" y="29"/>
                </a:lnTo>
                <a:lnTo>
                  <a:pt x="48" y="23"/>
                </a:lnTo>
                <a:lnTo>
                  <a:pt x="53" y="16"/>
                </a:lnTo>
                <a:lnTo>
                  <a:pt x="55" y="9"/>
                </a:lnTo>
                <a:lnTo>
                  <a:pt x="55" y="9"/>
                </a:lnTo>
                <a:lnTo>
                  <a:pt x="53" y="6"/>
                </a:lnTo>
                <a:lnTo>
                  <a:pt x="52" y="2"/>
                </a:lnTo>
                <a:lnTo>
                  <a:pt x="43" y="0"/>
                </a:lnTo>
                <a:lnTo>
                  <a:pt x="36" y="2"/>
                </a:lnTo>
                <a:lnTo>
                  <a:pt x="32" y="4"/>
                </a:lnTo>
                <a:lnTo>
                  <a:pt x="30" y="6"/>
                </a:lnTo>
                <a:lnTo>
                  <a:pt x="30" y="6"/>
                </a:lnTo>
                <a:lnTo>
                  <a:pt x="28" y="9"/>
                </a:lnTo>
                <a:lnTo>
                  <a:pt x="23" y="11"/>
                </a:lnTo>
                <a:lnTo>
                  <a:pt x="9" y="13"/>
                </a:lnTo>
                <a:lnTo>
                  <a:pt x="9" y="13"/>
                </a:lnTo>
                <a:lnTo>
                  <a:pt x="5" y="15"/>
                </a:lnTo>
                <a:lnTo>
                  <a:pt x="2" y="18"/>
                </a:lnTo>
                <a:lnTo>
                  <a:pt x="0" y="22"/>
                </a:lnTo>
                <a:lnTo>
                  <a:pt x="0" y="27"/>
                </a:lnTo>
                <a:lnTo>
                  <a:pt x="0" y="38"/>
                </a:lnTo>
                <a:lnTo>
                  <a:pt x="2" y="41"/>
                </a:lnTo>
                <a:lnTo>
                  <a:pt x="5" y="43"/>
                </a:lnTo>
                <a:lnTo>
                  <a:pt x="5" y="43"/>
                </a:lnTo>
                <a:lnTo>
                  <a:pt x="9" y="45"/>
                </a:lnTo>
                <a:lnTo>
                  <a:pt x="12" y="45"/>
                </a:lnTo>
                <a:lnTo>
                  <a:pt x="16" y="41"/>
                </a:lnTo>
                <a:lnTo>
                  <a:pt x="18" y="38"/>
                </a:lnTo>
                <a:lnTo>
                  <a:pt x="18" y="3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5" name="자유형 389"/>
          <p:cNvSpPr/>
          <p:nvPr/>
        </p:nvSpPr>
        <p:spPr>
          <a:xfrm>
            <a:off x="5487721" y="3599744"/>
            <a:ext cx="39533" cy="68285"/>
          </a:xfrm>
          <a:custGeom>
            <a:avLst/>
            <a:gdLst/>
            <a:cxnLst>
              <a:cxn ang="0">
                <a:pos x="14" y="74"/>
              </a:cxn>
              <a:cxn ang="0">
                <a:pos x="14" y="74"/>
              </a:cxn>
              <a:cxn ang="0">
                <a:pos x="18" y="71"/>
              </a:cxn>
              <a:cxn ang="0">
                <a:pos x="23" y="62"/>
              </a:cxn>
              <a:cxn ang="0">
                <a:pos x="34" y="41"/>
              </a:cxn>
              <a:cxn ang="0">
                <a:pos x="43" y="16"/>
              </a:cxn>
              <a:cxn ang="0">
                <a:pos x="45" y="7"/>
              </a:cxn>
              <a:cxn ang="0">
                <a:pos x="43" y="1"/>
              </a:cxn>
              <a:cxn ang="0">
                <a:pos x="43" y="1"/>
              </a:cxn>
              <a:cxn ang="0">
                <a:pos x="41" y="0"/>
              </a:cxn>
              <a:cxn ang="0">
                <a:pos x="36" y="0"/>
              </a:cxn>
              <a:cxn ang="0">
                <a:pos x="30" y="1"/>
              </a:cxn>
              <a:cxn ang="0">
                <a:pos x="23" y="5"/>
              </a:cxn>
              <a:cxn ang="0">
                <a:pos x="16" y="10"/>
              </a:cxn>
              <a:cxn ang="0">
                <a:pos x="11" y="17"/>
              </a:cxn>
              <a:cxn ang="0">
                <a:pos x="6" y="25"/>
              </a:cxn>
              <a:cxn ang="0">
                <a:pos x="2" y="35"/>
              </a:cxn>
              <a:cxn ang="0">
                <a:pos x="2" y="35"/>
              </a:cxn>
              <a:cxn ang="0">
                <a:pos x="0" y="44"/>
              </a:cxn>
              <a:cxn ang="0">
                <a:pos x="0" y="53"/>
              </a:cxn>
              <a:cxn ang="0">
                <a:pos x="2" y="60"/>
              </a:cxn>
              <a:cxn ang="0">
                <a:pos x="4" y="65"/>
              </a:cxn>
              <a:cxn ang="0">
                <a:pos x="11" y="73"/>
              </a:cxn>
              <a:cxn ang="0">
                <a:pos x="14" y="74"/>
              </a:cxn>
              <a:cxn ang="0">
                <a:pos x="14" y="74"/>
              </a:cxn>
            </a:cxnLst>
            <a:rect l="0" t="0" r="r" b="b"/>
            <a:pathLst>
              <a:path w="45" h="74">
                <a:moveTo>
                  <a:pt x="14" y="74"/>
                </a:moveTo>
                <a:lnTo>
                  <a:pt x="14" y="74"/>
                </a:lnTo>
                <a:lnTo>
                  <a:pt x="18" y="71"/>
                </a:lnTo>
                <a:lnTo>
                  <a:pt x="23" y="62"/>
                </a:lnTo>
                <a:lnTo>
                  <a:pt x="34" y="41"/>
                </a:lnTo>
                <a:lnTo>
                  <a:pt x="43" y="16"/>
                </a:lnTo>
                <a:lnTo>
                  <a:pt x="45" y="7"/>
                </a:lnTo>
                <a:lnTo>
                  <a:pt x="43" y="1"/>
                </a:lnTo>
                <a:lnTo>
                  <a:pt x="43" y="1"/>
                </a:lnTo>
                <a:lnTo>
                  <a:pt x="41" y="0"/>
                </a:lnTo>
                <a:lnTo>
                  <a:pt x="36" y="0"/>
                </a:lnTo>
                <a:lnTo>
                  <a:pt x="30" y="1"/>
                </a:lnTo>
                <a:lnTo>
                  <a:pt x="23" y="5"/>
                </a:lnTo>
                <a:lnTo>
                  <a:pt x="16" y="10"/>
                </a:lnTo>
                <a:lnTo>
                  <a:pt x="11" y="17"/>
                </a:lnTo>
                <a:lnTo>
                  <a:pt x="6" y="25"/>
                </a:lnTo>
                <a:lnTo>
                  <a:pt x="2" y="35"/>
                </a:lnTo>
                <a:lnTo>
                  <a:pt x="2" y="35"/>
                </a:lnTo>
                <a:lnTo>
                  <a:pt x="0" y="44"/>
                </a:lnTo>
                <a:lnTo>
                  <a:pt x="0" y="53"/>
                </a:lnTo>
                <a:lnTo>
                  <a:pt x="2" y="60"/>
                </a:lnTo>
                <a:lnTo>
                  <a:pt x="4" y="65"/>
                </a:lnTo>
                <a:lnTo>
                  <a:pt x="11" y="73"/>
                </a:lnTo>
                <a:lnTo>
                  <a:pt x="14" y="74"/>
                </a:lnTo>
                <a:lnTo>
                  <a:pt x="14" y="7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6" name="자유형 390"/>
          <p:cNvSpPr/>
          <p:nvPr/>
        </p:nvSpPr>
        <p:spPr>
          <a:xfrm>
            <a:off x="5243331" y="3714751"/>
            <a:ext cx="48518" cy="39533"/>
          </a:xfrm>
          <a:custGeom>
            <a:avLst/>
            <a:gdLst/>
            <a:cxnLst>
              <a:cxn ang="0">
                <a:pos x="41" y="30"/>
              </a:cxn>
              <a:cxn ang="0">
                <a:pos x="41" y="30"/>
              </a:cxn>
              <a:cxn ang="0">
                <a:pos x="44" y="25"/>
              </a:cxn>
              <a:cxn ang="0">
                <a:pos x="48" y="16"/>
              </a:cxn>
              <a:cxn ang="0">
                <a:pos x="53" y="9"/>
              </a:cxn>
              <a:cxn ang="0">
                <a:pos x="53" y="5"/>
              </a:cxn>
              <a:cxn ang="0">
                <a:pos x="53" y="3"/>
              </a:cxn>
              <a:cxn ang="0">
                <a:pos x="53" y="3"/>
              </a:cxn>
              <a:cxn ang="0">
                <a:pos x="53" y="2"/>
              </a:cxn>
              <a:cxn ang="0">
                <a:pos x="50" y="2"/>
              </a:cxn>
              <a:cxn ang="0">
                <a:pos x="42" y="0"/>
              </a:cxn>
              <a:cxn ang="0">
                <a:pos x="25" y="2"/>
              </a:cxn>
              <a:cxn ang="0">
                <a:pos x="25" y="2"/>
              </a:cxn>
              <a:cxn ang="0">
                <a:pos x="16" y="3"/>
              </a:cxn>
              <a:cxn ang="0">
                <a:pos x="7" y="10"/>
              </a:cxn>
              <a:cxn ang="0">
                <a:pos x="3" y="14"/>
              </a:cxn>
              <a:cxn ang="0">
                <a:pos x="0" y="19"/>
              </a:cxn>
              <a:cxn ang="0">
                <a:pos x="0" y="26"/>
              </a:cxn>
              <a:cxn ang="0">
                <a:pos x="2" y="34"/>
              </a:cxn>
              <a:cxn ang="0">
                <a:pos x="2" y="34"/>
              </a:cxn>
              <a:cxn ang="0">
                <a:pos x="5" y="39"/>
              </a:cxn>
              <a:cxn ang="0">
                <a:pos x="12" y="42"/>
              </a:cxn>
              <a:cxn ang="0">
                <a:pos x="18" y="42"/>
              </a:cxn>
              <a:cxn ang="0">
                <a:pos x="25" y="42"/>
              </a:cxn>
              <a:cxn ang="0">
                <a:pos x="30" y="41"/>
              </a:cxn>
              <a:cxn ang="0">
                <a:pos x="35" y="37"/>
              </a:cxn>
              <a:cxn ang="0">
                <a:pos x="39" y="34"/>
              </a:cxn>
              <a:cxn ang="0">
                <a:pos x="41" y="30"/>
              </a:cxn>
              <a:cxn ang="0">
                <a:pos x="41" y="30"/>
              </a:cxn>
            </a:cxnLst>
            <a:rect l="0" t="0" r="r" b="b"/>
            <a:pathLst>
              <a:path w="53" h="42">
                <a:moveTo>
                  <a:pt x="41" y="30"/>
                </a:moveTo>
                <a:lnTo>
                  <a:pt x="41" y="30"/>
                </a:lnTo>
                <a:lnTo>
                  <a:pt x="44" y="25"/>
                </a:lnTo>
                <a:lnTo>
                  <a:pt x="48" y="16"/>
                </a:lnTo>
                <a:lnTo>
                  <a:pt x="53" y="9"/>
                </a:lnTo>
                <a:lnTo>
                  <a:pt x="53" y="5"/>
                </a:lnTo>
                <a:lnTo>
                  <a:pt x="53" y="3"/>
                </a:lnTo>
                <a:lnTo>
                  <a:pt x="53" y="3"/>
                </a:lnTo>
                <a:lnTo>
                  <a:pt x="53" y="2"/>
                </a:lnTo>
                <a:lnTo>
                  <a:pt x="50" y="2"/>
                </a:lnTo>
                <a:lnTo>
                  <a:pt x="42" y="0"/>
                </a:lnTo>
                <a:lnTo>
                  <a:pt x="25" y="2"/>
                </a:lnTo>
                <a:lnTo>
                  <a:pt x="25" y="2"/>
                </a:lnTo>
                <a:lnTo>
                  <a:pt x="16" y="3"/>
                </a:lnTo>
                <a:lnTo>
                  <a:pt x="7" y="10"/>
                </a:lnTo>
                <a:lnTo>
                  <a:pt x="3" y="14"/>
                </a:lnTo>
                <a:lnTo>
                  <a:pt x="0" y="19"/>
                </a:lnTo>
                <a:lnTo>
                  <a:pt x="0" y="26"/>
                </a:lnTo>
                <a:lnTo>
                  <a:pt x="2" y="34"/>
                </a:lnTo>
                <a:lnTo>
                  <a:pt x="2" y="34"/>
                </a:lnTo>
                <a:lnTo>
                  <a:pt x="5" y="39"/>
                </a:lnTo>
                <a:lnTo>
                  <a:pt x="12" y="42"/>
                </a:lnTo>
                <a:lnTo>
                  <a:pt x="18" y="42"/>
                </a:lnTo>
                <a:lnTo>
                  <a:pt x="25" y="42"/>
                </a:lnTo>
                <a:lnTo>
                  <a:pt x="30" y="41"/>
                </a:lnTo>
                <a:lnTo>
                  <a:pt x="35" y="37"/>
                </a:lnTo>
                <a:lnTo>
                  <a:pt x="39" y="34"/>
                </a:lnTo>
                <a:lnTo>
                  <a:pt x="41" y="30"/>
                </a:lnTo>
                <a:lnTo>
                  <a:pt x="41" y="3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7" name="자유형 391"/>
          <p:cNvSpPr/>
          <p:nvPr/>
        </p:nvSpPr>
        <p:spPr>
          <a:xfrm>
            <a:off x="5480533" y="3750691"/>
            <a:ext cx="123991" cy="183292"/>
          </a:xfrm>
          <a:custGeom>
            <a:avLst/>
            <a:gdLst/>
            <a:cxnLst>
              <a:cxn ang="0">
                <a:pos x="0" y="60"/>
              </a:cxn>
              <a:cxn ang="0">
                <a:pos x="4" y="83"/>
              </a:cxn>
              <a:cxn ang="0">
                <a:pos x="11" y="85"/>
              </a:cxn>
              <a:cxn ang="0">
                <a:pos x="13" y="103"/>
              </a:cxn>
              <a:cxn ang="0">
                <a:pos x="13" y="110"/>
              </a:cxn>
              <a:cxn ang="0">
                <a:pos x="27" y="112"/>
              </a:cxn>
              <a:cxn ang="0">
                <a:pos x="41" y="110"/>
              </a:cxn>
              <a:cxn ang="0">
                <a:pos x="50" y="117"/>
              </a:cxn>
              <a:cxn ang="0">
                <a:pos x="57" y="117"/>
              </a:cxn>
              <a:cxn ang="0">
                <a:pos x="78" y="124"/>
              </a:cxn>
              <a:cxn ang="0">
                <a:pos x="85" y="139"/>
              </a:cxn>
              <a:cxn ang="0">
                <a:pos x="85" y="153"/>
              </a:cxn>
              <a:cxn ang="0">
                <a:pos x="93" y="158"/>
              </a:cxn>
              <a:cxn ang="0">
                <a:pos x="98" y="156"/>
              </a:cxn>
              <a:cxn ang="0">
                <a:pos x="105" y="165"/>
              </a:cxn>
              <a:cxn ang="0">
                <a:pos x="101" y="172"/>
              </a:cxn>
              <a:cxn ang="0">
                <a:pos x="110" y="190"/>
              </a:cxn>
              <a:cxn ang="0">
                <a:pos x="117" y="203"/>
              </a:cxn>
              <a:cxn ang="0">
                <a:pos x="121" y="199"/>
              </a:cxn>
              <a:cxn ang="0">
                <a:pos x="123" y="187"/>
              </a:cxn>
              <a:cxn ang="0">
                <a:pos x="133" y="178"/>
              </a:cxn>
              <a:cxn ang="0">
                <a:pos x="135" y="167"/>
              </a:cxn>
              <a:cxn ang="0">
                <a:pos x="123" y="146"/>
              </a:cxn>
              <a:cxn ang="0">
                <a:pos x="103" y="137"/>
              </a:cxn>
              <a:cxn ang="0">
                <a:pos x="100" y="132"/>
              </a:cxn>
              <a:cxn ang="0">
                <a:pos x="93" y="119"/>
              </a:cxn>
              <a:cxn ang="0">
                <a:pos x="84" y="110"/>
              </a:cxn>
              <a:cxn ang="0">
                <a:pos x="71" y="103"/>
              </a:cxn>
              <a:cxn ang="0">
                <a:pos x="52" y="105"/>
              </a:cxn>
              <a:cxn ang="0">
                <a:pos x="46" y="105"/>
              </a:cxn>
              <a:cxn ang="0">
                <a:pos x="43" y="87"/>
              </a:cxn>
              <a:cxn ang="0">
                <a:pos x="37" y="80"/>
              </a:cxn>
              <a:cxn ang="0">
                <a:pos x="41" y="67"/>
              </a:cxn>
              <a:cxn ang="0">
                <a:pos x="55" y="50"/>
              </a:cxn>
              <a:cxn ang="0">
                <a:pos x="59" y="30"/>
              </a:cxn>
              <a:cxn ang="0">
                <a:pos x="53" y="12"/>
              </a:cxn>
              <a:cxn ang="0">
                <a:pos x="50" y="3"/>
              </a:cxn>
              <a:cxn ang="0">
                <a:pos x="34" y="2"/>
              </a:cxn>
              <a:cxn ang="0">
                <a:pos x="16" y="2"/>
              </a:cxn>
              <a:cxn ang="0">
                <a:pos x="13" y="11"/>
              </a:cxn>
              <a:cxn ang="0">
                <a:pos x="13" y="53"/>
              </a:cxn>
              <a:cxn ang="0">
                <a:pos x="9" y="57"/>
              </a:cxn>
              <a:cxn ang="0">
                <a:pos x="2" y="51"/>
              </a:cxn>
              <a:cxn ang="0">
                <a:pos x="0" y="53"/>
              </a:cxn>
            </a:cxnLst>
            <a:rect l="0" t="0" r="r" b="b"/>
            <a:pathLst>
              <a:path w="137" h="204">
                <a:moveTo>
                  <a:pt x="0" y="53"/>
                </a:moveTo>
                <a:lnTo>
                  <a:pt x="0" y="53"/>
                </a:lnTo>
                <a:lnTo>
                  <a:pt x="0" y="60"/>
                </a:lnTo>
                <a:lnTo>
                  <a:pt x="0" y="71"/>
                </a:lnTo>
                <a:lnTo>
                  <a:pt x="2" y="80"/>
                </a:lnTo>
                <a:lnTo>
                  <a:pt x="4" y="83"/>
                </a:lnTo>
                <a:lnTo>
                  <a:pt x="7" y="85"/>
                </a:lnTo>
                <a:lnTo>
                  <a:pt x="7" y="85"/>
                </a:lnTo>
                <a:lnTo>
                  <a:pt x="11" y="85"/>
                </a:lnTo>
                <a:lnTo>
                  <a:pt x="13" y="89"/>
                </a:lnTo>
                <a:lnTo>
                  <a:pt x="14" y="96"/>
                </a:lnTo>
                <a:lnTo>
                  <a:pt x="13" y="103"/>
                </a:lnTo>
                <a:lnTo>
                  <a:pt x="13" y="103"/>
                </a:lnTo>
                <a:lnTo>
                  <a:pt x="13" y="107"/>
                </a:lnTo>
                <a:lnTo>
                  <a:pt x="13" y="110"/>
                </a:lnTo>
                <a:lnTo>
                  <a:pt x="14" y="112"/>
                </a:lnTo>
                <a:lnTo>
                  <a:pt x="18" y="112"/>
                </a:lnTo>
                <a:lnTo>
                  <a:pt x="27" y="112"/>
                </a:lnTo>
                <a:lnTo>
                  <a:pt x="36" y="110"/>
                </a:lnTo>
                <a:lnTo>
                  <a:pt x="36" y="110"/>
                </a:lnTo>
                <a:lnTo>
                  <a:pt x="41" y="110"/>
                </a:lnTo>
                <a:lnTo>
                  <a:pt x="43" y="110"/>
                </a:lnTo>
                <a:lnTo>
                  <a:pt x="46" y="112"/>
                </a:lnTo>
                <a:lnTo>
                  <a:pt x="50" y="117"/>
                </a:lnTo>
                <a:lnTo>
                  <a:pt x="53" y="117"/>
                </a:lnTo>
                <a:lnTo>
                  <a:pt x="57" y="117"/>
                </a:lnTo>
                <a:lnTo>
                  <a:pt x="57" y="117"/>
                </a:lnTo>
                <a:lnTo>
                  <a:pt x="62" y="117"/>
                </a:lnTo>
                <a:lnTo>
                  <a:pt x="68" y="119"/>
                </a:lnTo>
                <a:lnTo>
                  <a:pt x="78" y="124"/>
                </a:lnTo>
                <a:lnTo>
                  <a:pt x="85" y="132"/>
                </a:lnTo>
                <a:lnTo>
                  <a:pt x="85" y="135"/>
                </a:lnTo>
                <a:lnTo>
                  <a:pt x="85" y="139"/>
                </a:lnTo>
                <a:lnTo>
                  <a:pt x="85" y="139"/>
                </a:lnTo>
                <a:lnTo>
                  <a:pt x="85" y="144"/>
                </a:lnTo>
                <a:lnTo>
                  <a:pt x="85" y="153"/>
                </a:lnTo>
                <a:lnTo>
                  <a:pt x="89" y="158"/>
                </a:lnTo>
                <a:lnTo>
                  <a:pt x="91" y="160"/>
                </a:lnTo>
                <a:lnTo>
                  <a:pt x="93" y="158"/>
                </a:lnTo>
                <a:lnTo>
                  <a:pt x="93" y="158"/>
                </a:lnTo>
                <a:lnTo>
                  <a:pt x="96" y="158"/>
                </a:lnTo>
                <a:lnTo>
                  <a:pt x="98" y="156"/>
                </a:lnTo>
                <a:lnTo>
                  <a:pt x="103" y="158"/>
                </a:lnTo>
                <a:lnTo>
                  <a:pt x="105" y="164"/>
                </a:lnTo>
                <a:lnTo>
                  <a:pt x="105" y="165"/>
                </a:lnTo>
                <a:lnTo>
                  <a:pt x="103" y="169"/>
                </a:lnTo>
                <a:lnTo>
                  <a:pt x="103" y="169"/>
                </a:lnTo>
                <a:lnTo>
                  <a:pt x="101" y="172"/>
                </a:lnTo>
                <a:lnTo>
                  <a:pt x="101" y="176"/>
                </a:lnTo>
                <a:lnTo>
                  <a:pt x="105" y="183"/>
                </a:lnTo>
                <a:lnTo>
                  <a:pt x="110" y="190"/>
                </a:lnTo>
                <a:lnTo>
                  <a:pt x="114" y="199"/>
                </a:lnTo>
                <a:lnTo>
                  <a:pt x="114" y="199"/>
                </a:lnTo>
                <a:lnTo>
                  <a:pt x="117" y="203"/>
                </a:lnTo>
                <a:lnTo>
                  <a:pt x="117" y="204"/>
                </a:lnTo>
                <a:lnTo>
                  <a:pt x="119" y="203"/>
                </a:lnTo>
                <a:lnTo>
                  <a:pt x="121" y="199"/>
                </a:lnTo>
                <a:lnTo>
                  <a:pt x="123" y="192"/>
                </a:lnTo>
                <a:lnTo>
                  <a:pt x="123" y="192"/>
                </a:lnTo>
                <a:lnTo>
                  <a:pt x="123" y="187"/>
                </a:lnTo>
                <a:lnTo>
                  <a:pt x="123" y="185"/>
                </a:lnTo>
                <a:lnTo>
                  <a:pt x="133" y="178"/>
                </a:lnTo>
                <a:lnTo>
                  <a:pt x="133" y="178"/>
                </a:lnTo>
                <a:lnTo>
                  <a:pt x="135" y="176"/>
                </a:lnTo>
                <a:lnTo>
                  <a:pt x="137" y="172"/>
                </a:lnTo>
                <a:lnTo>
                  <a:pt x="135" y="167"/>
                </a:lnTo>
                <a:lnTo>
                  <a:pt x="126" y="149"/>
                </a:lnTo>
                <a:lnTo>
                  <a:pt x="126" y="149"/>
                </a:lnTo>
                <a:lnTo>
                  <a:pt x="123" y="146"/>
                </a:lnTo>
                <a:lnTo>
                  <a:pt x="119" y="144"/>
                </a:lnTo>
                <a:lnTo>
                  <a:pt x="110" y="140"/>
                </a:lnTo>
                <a:lnTo>
                  <a:pt x="103" y="137"/>
                </a:lnTo>
                <a:lnTo>
                  <a:pt x="101" y="135"/>
                </a:lnTo>
                <a:lnTo>
                  <a:pt x="100" y="132"/>
                </a:lnTo>
                <a:lnTo>
                  <a:pt x="100" y="132"/>
                </a:lnTo>
                <a:lnTo>
                  <a:pt x="100" y="128"/>
                </a:lnTo>
                <a:lnTo>
                  <a:pt x="98" y="124"/>
                </a:lnTo>
                <a:lnTo>
                  <a:pt x="93" y="119"/>
                </a:lnTo>
                <a:lnTo>
                  <a:pt x="87" y="116"/>
                </a:lnTo>
                <a:lnTo>
                  <a:pt x="84" y="110"/>
                </a:lnTo>
                <a:lnTo>
                  <a:pt x="84" y="110"/>
                </a:lnTo>
                <a:lnTo>
                  <a:pt x="84" y="108"/>
                </a:lnTo>
                <a:lnTo>
                  <a:pt x="80" y="107"/>
                </a:lnTo>
                <a:lnTo>
                  <a:pt x="71" y="103"/>
                </a:lnTo>
                <a:lnTo>
                  <a:pt x="61" y="101"/>
                </a:lnTo>
                <a:lnTo>
                  <a:pt x="57" y="103"/>
                </a:lnTo>
                <a:lnTo>
                  <a:pt x="52" y="105"/>
                </a:lnTo>
                <a:lnTo>
                  <a:pt x="52" y="105"/>
                </a:lnTo>
                <a:lnTo>
                  <a:pt x="48" y="107"/>
                </a:lnTo>
                <a:lnTo>
                  <a:pt x="46" y="105"/>
                </a:lnTo>
                <a:lnTo>
                  <a:pt x="45" y="100"/>
                </a:lnTo>
                <a:lnTo>
                  <a:pt x="43" y="91"/>
                </a:lnTo>
                <a:lnTo>
                  <a:pt x="43" y="87"/>
                </a:lnTo>
                <a:lnTo>
                  <a:pt x="39" y="83"/>
                </a:lnTo>
                <a:lnTo>
                  <a:pt x="39" y="83"/>
                </a:lnTo>
                <a:lnTo>
                  <a:pt x="37" y="80"/>
                </a:lnTo>
                <a:lnTo>
                  <a:pt x="37" y="76"/>
                </a:lnTo>
                <a:lnTo>
                  <a:pt x="39" y="71"/>
                </a:lnTo>
                <a:lnTo>
                  <a:pt x="41" y="67"/>
                </a:lnTo>
                <a:lnTo>
                  <a:pt x="48" y="59"/>
                </a:lnTo>
                <a:lnTo>
                  <a:pt x="55" y="50"/>
                </a:lnTo>
                <a:lnTo>
                  <a:pt x="55" y="50"/>
                </a:lnTo>
                <a:lnTo>
                  <a:pt x="59" y="46"/>
                </a:lnTo>
                <a:lnTo>
                  <a:pt x="59" y="41"/>
                </a:lnTo>
                <a:lnTo>
                  <a:pt x="59" y="30"/>
                </a:lnTo>
                <a:lnTo>
                  <a:pt x="55" y="19"/>
                </a:lnTo>
                <a:lnTo>
                  <a:pt x="53" y="12"/>
                </a:lnTo>
                <a:lnTo>
                  <a:pt x="53" y="12"/>
                </a:lnTo>
                <a:lnTo>
                  <a:pt x="55" y="3"/>
                </a:lnTo>
                <a:lnTo>
                  <a:pt x="53" y="2"/>
                </a:lnTo>
                <a:lnTo>
                  <a:pt x="50" y="3"/>
                </a:lnTo>
                <a:lnTo>
                  <a:pt x="50" y="3"/>
                </a:lnTo>
                <a:lnTo>
                  <a:pt x="45" y="3"/>
                </a:lnTo>
                <a:lnTo>
                  <a:pt x="34" y="2"/>
                </a:lnTo>
                <a:lnTo>
                  <a:pt x="25" y="0"/>
                </a:lnTo>
                <a:lnTo>
                  <a:pt x="20" y="0"/>
                </a:lnTo>
                <a:lnTo>
                  <a:pt x="16" y="2"/>
                </a:lnTo>
                <a:lnTo>
                  <a:pt x="16" y="2"/>
                </a:lnTo>
                <a:lnTo>
                  <a:pt x="14" y="5"/>
                </a:lnTo>
                <a:lnTo>
                  <a:pt x="13" y="11"/>
                </a:lnTo>
                <a:lnTo>
                  <a:pt x="13" y="28"/>
                </a:lnTo>
                <a:lnTo>
                  <a:pt x="13" y="46"/>
                </a:lnTo>
                <a:lnTo>
                  <a:pt x="13" y="53"/>
                </a:lnTo>
                <a:lnTo>
                  <a:pt x="11" y="55"/>
                </a:lnTo>
                <a:lnTo>
                  <a:pt x="11" y="55"/>
                </a:lnTo>
                <a:lnTo>
                  <a:pt x="9" y="57"/>
                </a:lnTo>
                <a:lnTo>
                  <a:pt x="7" y="57"/>
                </a:lnTo>
                <a:lnTo>
                  <a:pt x="5" y="53"/>
                </a:lnTo>
                <a:lnTo>
                  <a:pt x="2" y="51"/>
                </a:lnTo>
                <a:lnTo>
                  <a:pt x="0" y="51"/>
                </a:lnTo>
                <a:lnTo>
                  <a:pt x="0" y="53"/>
                </a:lnTo>
                <a:lnTo>
                  <a:pt x="0" y="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8" name="자유형 392"/>
          <p:cNvSpPr/>
          <p:nvPr/>
        </p:nvSpPr>
        <p:spPr>
          <a:xfrm>
            <a:off x="5521863" y="3939374"/>
            <a:ext cx="100631" cy="91646"/>
          </a:xfrm>
          <a:custGeom>
            <a:avLst/>
            <a:gdLst/>
            <a:cxnLst>
              <a:cxn ang="0">
                <a:pos x="87" y="9"/>
              </a:cxn>
              <a:cxn ang="0">
                <a:pos x="89" y="14"/>
              </a:cxn>
              <a:cxn ang="0">
                <a:pos x="79" y="16"/>
              </a:cxn>
              <a:cxn ang="0">
                <a:pos x="75" y="21"/>
              </a:cxn>
              <a:cxn ang="0">
                <a:pos x="73" y="25"/>
              </a:cxn>
              <a:cxn ang="0">
                <a:pos x="68" y="26"/>
              </a:cxn>
              <a:cxn ang="0">
                <a:pos x="61" y="28"/>
              </a:cxn>
              <a:cxn ang="0">
                <a:pos x="61" y="32"/>
              </a:cxn>
              <a:cxn ang="0">
                <a:pos x="59" y="35"/>
              </a:cxn>
              <a:cxn ang="0">
                <a:pos x="39" y="26"/>
              </a:cxn>
              <a:cxn ang="0">
                <a:pos x="38" y="26"/>
              </a:cxn>
              <a:cxn ang="0">
                <a:pos x="29" y="32"/>
              </a:cxn>
              <a:cxn ang="0">
                <a:pos x="13" y="42"/>
              </a:cxn>
              <a:cxn ang="0">
                <a:pos x="9" y="44"/>
              </a:cxn>
              <a:cxn ang="0">
                <a:pos x="2" y="57"/>
              </a:cxn>
              <a:cxn ang="0">
                <a:pos x="2" y="66"/>
              </a:cxn>
              <a:cxn ang="0">
                <a:pos x="4" y="67"/>
              </a:cxn>
              <a:cxn ang="0">
                <a:pos x="15" y="60"/>
              </a:cxn>
              <a:cxn ang="0">
                <a:pos x="25" y="55"/>
              </a:cxn>
              <a:cxn ang="0">
                <a:pos x="29" y="55"/>
              </a:cxn>
              <a:cxn ang="0">
                <a:pos x="36" y="50"/>
              </a:cxn>
              <a:cxn ang="0">
                <a:pos x="43" y="50"/>
              </a:cxn>
              <a:cxn ang="0">
                <a:pos x="48" y="57"/>
              </a:cxn>
              <a:cxn ang="0">
                <a:pos x="52" y="76"/>
              </a:cxn>
              <a:cxn ang="0">
                <a:pos x="57" y="87"/>
              </a:cxn>
              <a:cxn ang="0">
                <a:pos x="61" y="91"/>
              </a:cxn>
              <a:cxn ang="0">
                <a:pos x="77" y="98"/>
              </a:cxn>
              <a:cxn ang="0">
                <a:pos x="86" y="103"/>
              </a:cxn>
              <a:cxn ang="0">
                <a:pos x="87" y="101"/>
              </a:cxn>
              <a:cxn ang="0">
                <a:pos x="87" y="91"/>
              </a:cxn>
              <a:cxn ang="0">
                <a:pos x="86" y="73"/>
              </a:cxn>
              <a:cxn ang="0">
                <a:pos x="86" y="71"/>
              </a:cxn>
              <a:cxn ang="0">
                <a:pos x="95" y="67"/>
              </a:cxn>
              <a:cxn ang="0">
                <a:pos x="107" y="66"/>
              </a:cxn>
              <a:cxn ang="0">
                <a:pos x="111" y="62"/>
              </a:cxn>
              <a:cxn ang="0">
                <a:pos x="112" y="51"/>
              </a:cxn>
              <a:cxn ang="0">
                <a:pos x="107" y="23"/>
              </a:cxn>
              <a:cxn ang="0">
                <a:pos x="105" y="10"/>
              </a:cxn>
              <a:cxn ang="0">
                <a:pos x="102" y="2"/>
              </a:cxn>
              <a:cxn ang="0">
                <a:pos x="95" y="0"/>
              </a:cxn>
              <a:cxn ang="0">
                <a:pos x="87" y="2"/>
              </a:cxn>
              <a:cxn ang="0">
                <a:pos x="87" y="9"/>
              </a:cxn>
            </a:cxnLst>
            <a:rect l="0" t="0" r="r" b="b"/>
            <a:pathLst>
              <a:path w="112" h="103">
                <a:moveTo>
                  <a:pt x="87" y="9"/>
                </a:moveTo>
                <a:lnTo>
                  <a:pt x="87" y="9"/>
                </a:lnTo>
                <a:lnTo>
                  <a:pt x="89" y="12"/>
                </a:lnTo>
                <a:lnTo>
                  <a:pt x="89" y="14"/>
                </a:lnTo>
                <a:lnTo>
                  <a:pt x="84" y="14"/>
                </a:lnTo>
                <a:lnTo>
                  <a:pt x="79" y="16"/>
                </a:lnTo>
                <a:lnTo>
                  <a:pt x="77" y="18"/>
                </a:lnTo>
                <a:lnTo>
                  <a:pt x="75" y="21"/>
                </a:lnTo>
                <a:lnTo>
                  <a:pt x="75" y="21"/>
                </a:lnTo>
                <a:lnTo>
                  <a:pt x="73" y="25"/>
                </a:lnTo>
                <a:lnTo>
                  <a:pt x="71" y="26"/>
                </a:lnTo>
                <a:lnTo>
                  <a:pt x="68" y="26"/>
                </a:lnTo>
                <a:lnTo>
                  <a:pt x="63" y="28"/>
                </a:lnTo>
                <a:lnTo>
                  <a:pt x="61" y="28"/>
                </a:lnTo>
                <a:lnTo>
                  <a:pt x="61" y="32"/>
                </a:lnTo>
                <a:lnTo>
                  <a:pt x="61" y="32"/>
                </a:lnTo>
                <a:lnTo>
                  <a:pt x="61" y="34"/>
                </a:lnTo>
                <a:lnTo>
                  <a:pt x="59" y="35"/>
                </a:lnTo>
                <a:lnTo>
                  <a:pt x="54" y="34"/>
                </a:lnTo>
                <a:lnTo>
                  <a:pt x="39" y="26"/>
                </a:lnTo>
                <a:lnTo>
                  <a:pt x="39" y="26"/>
                </a:lnTo>
                <a:lnTo>
                  <a:pt x="38" y="26"/>
                </a:lnTo>
                <a:lnTo>
                  <a:pt x="34" y="26"/>
                </a:lnTo>
                <a:lnTo>
                  <a:pt x="29" y="32"/>
                </a:lnTo>
                <a:lnTo>
                  <a:pt x="20" y="39"/>
                </a:lnTo>
                <a:lnTo>
                  <a:pt x="13" y="42"/>
                </a:lnTo>
                <a:lnTo>
                  <a:pt x="13" y="42"/>
                </a:lnTo>
                <a:lnTo>
                  <a:pt x="9" y="44"/>
                </a:lnTo>
                <a:lnTo>
                  <a:pt x="6" y="48"/>
                </a:lnTo>
                <a:lnTo>
                  <a:pt x="2" y="57"/>
                </a:lnTo>
                <a:lnTo>
                  <a:pt x="0" y="64"/>
                </a:lnTo>
                <a:lnTo>
                  <a:pt x="2" y="66"/>
                </a:lnTo>
                <a:lnTo>
                  <a:pt x="4" y="67"/>
                </a:lnTo>
                <a:lnTo>
                  <a:pt x="4" y="67"/>
                </a:lnTo>
                <a:lnTo>
                  <a:pt x="9" y="66"/>
                </a:lnTo>
                <a:lnTo>
                  <a:pt x="15" y="60"/>
                </a:lnTo>
                <a:lnTo>
                  <a:pt x="20" y="57"/>
                </a:lnTo>
                <a:lnTo>
                  <a:pt x="25" y="55"/>
                </a:lnTo>
                <a:lnTo>
                  <a:pt x="25" y="55"/>
                </a:lnTo>
                <a:lnTo>
                  <a:pt x="29" y="55"/>
                </a:lnTo>
                <a:lnTo>
                  <a:pt x="32" y="51"/>
                </a:lnTo>
                <a:lnTo>
                  <a:pt x="36" y="50"/>
                </a:lnTo>
                <a:lnTo>
                  <a:pt x="43" y="50"/>
                </a:lnTo>
                <a:lnTo>
                  <a:pt x="43" y="50"/>
                </a:lnTo>
                <a:lnTo>
                  <a:pt x="47" y="51"/>
                </a:lnTo>
                <a:lnTo>
                  <a:pt x="48" y="57"/>
                </a:lnTo>
                <a:lnTo>
                  <a:pt x="50" y="69"/>
                </a:lnTo>
                <a:lnTo>
                  <a:pt x="52" y="76"/>
                </a:lnTo>
                <a:lnTo>
                  <a:pt x="54" y="83"/>
                </a:lnTo>
                <a:lnTo>
                  <a:pt x="57" y="87"/>
                </a:lnTo>
                <a:lnTo>
                  <a:pt x="61" y="91"/>
                </a:lnTo>
                <a:lnTo>
                  <a:pt x="61" y="91"/>
                </a:lnTo>
                <a:lnTo>
                  <a:pt x="71" y="92"/>
                </a:lnTo>
                <a:lnTo>
                  <a:pt x="77" y="98"/>
                </a:lnTo>
                <a:lnTo>
                  <a:pt x="80" y="101"/>
                </a:lnTo>
                <a:lnTo>
                  <a:pt x="86" y="103"/>
                </a:lnTo>
                <a:lnTo>
                  <a:pt x="86" y="103"/>
                </a:lnTo>
                <a:lnTo>
                  <a:pt x="87" y="101"/>
                </a:lnTo>
                <a:lnTo>
                  <a:pt x="89" y="99"/>
                </a:lnTo>
                <a:lnTo>
                  <a:pt x="87" y="91"/>
                </a:lnTo>
                <a:lnTo>
                  <a:pt x="86" y="80"/>
                </a:lnTo>
                <a:lnTo>
                  <a:pt x="86" y="73"/>
                </a:lnTo>
                <a:lnTo>
                  <a:pt x="86" y="73"/>
                </a:lnTo>
                <a:lnTo>
                  <a:pt x="86" y="71"/>
                </a:lnTo>
                <a:lnTo>
                  <a:pt x="87" y="69"/>
                </a:lnTo>
                <a:lnTo>
                  <a:pt x="95" y="67"/>
                </a:lnTo>
                <a:lnTo>
                  <a:pt x="103" y="67"/>
                </a:lnTo>
                <a:lnTo>
                  <a:pt x="107" y="66"/>
                </a:lnTo>
                <a:lnTo>
                  <a:pt x="111" y="62"/>
                </a:lnTo>
                <a:lnTo>
                  <a:pt x="111" y="62"/>
                </a:lnTo>
                <a:lnTo>
                  <a:pt x="112" y="59"/>
                </a:lnTo>
                <a:lnTo>
                  <a:pt x="112" y="51"/>
                </a:lnTo>
                <a:lnTo>
                  <a:pt x="111" y="39"/>
                </a:lnTo>
                <a:lnTo>
                  <a:pt x="107" y="23"/>
                </a:lnTo>
                <a:lnTo>
                  <a:pt x="105" y="10"/>
                </a:lnTo>
                <a:lnTo>
                  <a:pt x="105" y="10"/>
                </a:lnTo>
                <a:lnTo>
                  <a:pt x="103" y="5"/>
                </a:lnTo>
                <a:lnTo>
                  <a:pt x="102" y="2"/>
                </a:lnTo>
                <a:lnTo>
                  <a:pt x="98" y="0"/>
                </a:lnTo>
                <a:lnTo>
                  <a:pt x="95" y="0"/>
                </a:lnTo>
                <a:lnTo>
                  <a:pt x="91" y="0"/>
                </a:lnTo>
                <a:lnTo>
                  <a:pt x="87" y="2"/>
                </a:lnTo>
                <a:lnTo>
                  <a:pt x="87" y="5"/>
                </a:lnTo>
                <a:lnTo>
                  <a:pt x="87" y="9"/>
                </a:lnTo>
                <a:lnTo>
                  <a:pt x="87" y="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29" name="자유형 393"/>
          <p:cNvSpPr/>
          <p:nvPr/>
        </p:nvSpPr>
        <p:spPr>
          <a:xfrm>
            <a:off x="5491315" y="3860307"/>
            <a:ext cx="25157" cy="25157"/>
          </a:xfrm>
          <a:custGeom>
            <a:avLst/>
            <a:gdLst/>
            <a:cxnLst>
              <a:cxn ang="0">
                <a:pos x="0" y="1"/>
              </a:cxn>
              <a:cxn ang="0">
                <a:pos x="0" y="1"/>
              </a:cxn>
              <a:cxn ang="0">
                <a:pos x="3" y="9"/>
              </a:cxn>
              <a:cxn ang="0">
                <a:pos x="7" y="19"/>
              </a:cxn>
              <a:cxn ang="0">
                <a:pos x="8" y="23"/>
              </a:cxn>
              <a:cxn ang="0">
                <a:pos x="14" y="25"/>
              </a:cxn>
              <a:cxn ang="0">
                <a:pos x="17" y="26"/>
              </a:cxn>
              <a:cxn ang="0">
                <a:pos x="23" y="26"/>
              </a:cxn>
              <a:cxn ang="0">
                <a:pos x="23" y="26"/>
              </a:cxn>
              <a:cxn ang="0">
                <a:pos x="24" y="25"/>
              </a:cxn>
              <a:cxn ang="0">
                <a:pos x="26" y="23"/>
              </a:cxn>
              <a:cxn ang="0">
                <a:pos x="24" y="19"/>
              </a:cxn>
              <a:cxn ang="0">
                <a:pos x="23" y="14"/>
              </a:cxn>
              <a:cxn ang="0">
                <a:pos x="17" y="9"/>
              </a:cxn>
              <a:cxn ang="0">
                <a:pos x="5" y="1"/>
              </a:cxn>
              <a:cxn ang="0">
                <a:pos x="1" y="0"/>
              </a:cxn>
              <a:cxn ang="0">
                <a:pos x="1" y="0"/>
              </a:cxn>
              <a:cxn ang="0">
                <a:pos x="0" y="1"/>
              </a:cxn>
              <a:cxn ang="0">
                <a:pos x="0" y="1"/>
              </a:cxn>
            </a:cxnLst>
            <a:rect l="0" t="0" r="r" b="b"/>
            <a:pathLst>
              <a:path w="26" h="26">
                <a:moveTo>
                  <a:pt x="0" y="1"/>
                </a:moveTo>
                <a:lnTo>
                  <a:pt x="0" y="1"/>
                </a:lnTo>
                <a:lnTo>
                  <a:pt x="3" y="9"/>
                </a:lnTo>
                <a:lnTo>
                  <a:pt x="7" y="19"/>
                </a:lnTo>
                <a:lnTo>
                  <a:pt x="8" y="23"/>
                </a:lnTo>
                <a:lnTo>
                  <a:pt x="14" y="25"/>
                </a:lnTo>
                <a:lnTo>
                  <a:pt x="17" y="26"/>
                </a:lnTo>
                <a:lnTo>
                  <a:pt x="23" y="26"/>
                </a:lnTo>
                <a:lnTo>
                  <a:pt x="23" y="26"/>
                </a:lnTo>
                <a:lnTo>
                  <a:pt x="24" y="25"/>
                </a:lnTo>
                <a:lnTo>
                  <a:pt x="26" y="23"/>
                </a:lnTo>
                <a:lnTo>
                  <a:pt x="24" y="19"/>
                </a:lnTo>
                <a:lnTo>
                  <a:pt x="23" y="14"/>
                </a:lnTo>
                <a:lnTo>
                  <a:pt x="17" y="9"/>
                </a:lnTo>
                <a:lnTo>
                  <a:pt x="5" y="1"/>
                </a:lnTo>
                <a:lnTo>
                  <a:pt x="1" y="0"/>
                </a:lnTo>
                <a:lnTo>
                  <a:pt x="1" y="0"/>
                </a:lnTo>
                <a:lnTo>
                  <a:pt x="0" y="1"/>
                </a:lnTo>
                <a:lnTo>
                  <a:pt x="0" y="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0" name="자유형 394"/>
          <p:cNvSpPr/>
          <p:nvPr/>
        </p:nvSpPr>
        <p:spPr>
          <a:xfrm>
            <a:off x="5426623" y="3908826"/>
            <a:ext cx="46721" cy="61097"/>
          </a:xfrm>
          <a:custGeom>
            <a:avLst/>
            <a:gdLst/>
            <a:cxnLst>
              <a:cxn ang="0">
                <a:pos x="30" y="28"/>
              </a:cxn>
              <a:cxn ang="0">
                <a:pos x="30" y="28"/>
              </a:cxn>
              <a:cxn ang="0">
                <a:pos x="10" y="50"/>
              </a:cxn>
              <a:cxn ang="0">
                <a:pos x="3" y="60"/>
              </a:cxn>
              <a:cxn ang="0">
                <a:pos x="0" y="64"/>
              </a:cxn>
              <a:cxn ang="0">
                <a:pos x="0" y="68"/>
              </a:cxn>
              <a:cxn ang="0">
                <a:pos x="0" y="68"/>
              </a:cxn>
              <a:cxn ang="0">
                <a:pos x="1" y="68"/>
              </a:cxn>
              <a:cxn ang="0">
                <a:pos x="3" y="68"/>
              </a:cxn>
              <a:cxn ang="0">
                <a:pos x="7" y="66"/>
              </a:cxn>
              <a:cxn ang="0">
                <a:pos x="19" y="53"/>
              </a:cxn>
              <a:cxn ang="0">
                <a:pos x="32" y="39"/>
              </a:cxn>
              <a:cxn ang="0">
                <a:pos x="42" y="27"/>
              </a:cxn>
              <a:cxn ang="0">
                <a:pos x="42" y="27"/>
              </a:cxn>
              <a:cxn ang="0">
                <a:pos x="49" y="21"/>
              </a:cxn>
              <a:cxn ang="0">
                <a:pos x="53" y="14"/>
              </a:cxn>
              <a:cxn ang="0">
                <a:pos x="51" y="9"/>
              </a:cxn>
              <a:cxn ang="0">
                <a:pos x="49" y="2"/>
              </a:cxn>
              <a:cxn ang="0">
                <a:pos x="49" y="2"/>
              </a:cxn>
              <a:cxn ang="0">
                <a:pos x="48" y="0"/>
              </a:cxn>
              <a:cxn ang="0">
                <a:pos x="46" y="2"/>
              </a:cxn>
              <a:cxn ang="0">
                <a:pos x="42" y="7"/>
              </a:cxn>
              <a:cxn ang="0">
                <a:pos x="37" y="18"/>
              </a:cxn>
              <a:cxn ang="0">
                <a:pos x="30" y="28"/>
              </a:cxn>
              <a:cxn ang="0">
                <a:pos x="30" y="28"/>
              </a:cxn>
            </a:cxnLst>
            <a:rect l="0" t="0" r="r" b="b"/>
            <a:pathLst>
              <a:path w="53" h="68">
                <a:moveTo>
                  <a:pt x="30" y="28"/>
                </a:moveTo>
                <a:lnTo>
                  <a:pt x="30" y="28"/>
                </a:lnTo>
                <a:lnTo>
                  <a:pt x="10" y="50"/>
                </a:lnTo>
                <a:lnTo>
                  <a:pt x="3" y="60"/>
                </a:lnTo>
                <a:lnTo>
                  <a:pt x="0" y="64"/>
                </a:lnTo>
                <a:lnTo>
                  <a:pt x="0" y="68"/>
                </a:lnTo>
                <a:lnTo>
                  <a:pt x="0" y="68"/>
                </a:lnTo>
                <a:lnTo>
                  <a:pt x="1" y="68"/>
                </a:lnTo>
                <a:lnTo>
                  <a:pt x="3" y="68"/>
                </a:lnTo>
                <a:lnTo>
                  <a:pt x="7" y="66"/>
                </a:lnTo>
                <a:lnTo>
                  <a:pt x="19" y="53"/>
                </a:lnTo>
                <a:lnTo>
                  <a:pt x="32" y="39"/>
                </a:lnTo>
                <a:lnTo>
                  <a:pt x="42" y="27"/>
                </a:lnTo>
                <a:lnTo>
                  <a:pt x="42" y="27"/>
                </a:lnTo>
                <a:lnTo>
                  <a:pt x="49" y="21"/>
                </a:lnTo>
                <a:lnTo>
                  <a:pt x="53" y="14"/>
                </a:lnTo>
                <a:lnTo>
                  <a:pt x="51" y="9"/>
                </a:lnTo>
                <a:lnTo>
                  <a:pt x="49" y="2"/>
                </a:lnTo>
                <a:lnTo>
                  <a:pt x="49" y="2"/>
                </a:lnTo>
                <a:lnTo>
                  <a:pt x="48" y="0"/>
                </a:lnTo>
                <a:lnTo>
                  <a:pt x="46" y="2"/>
                </a:lnTo>
                <a:lnTo>
                  <a:pt x="42" y="7"/>
                </a:lnTo>
                <a:lnTo>
                  <a:pt x="37" y="18"/>
                </a:lnTo>
                <a:lnTo>
                  <a:pt x="30" y="28"/>
                </a:lnTo>
                <a:lnTo>
                  <a:pt x="30" y="2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1" name="자유형 395"/>
          <p:cNvSpPr/>
          <p:nvPr/>
        </p:nvSpPr>
        <p:spPr>
          <a:xfrm>
            <a:off x="5520067" y="3892652"/>
            <a:ext cx="46721" cy="62895"/>
          </a:xfrm>
          <a:custGeom>
            <a:avLst/>
            <a:gdLst/>
            <a:cxnLst>
              <a:cxn ang="0">
                <a:pos x="5" y="0"/>
              </a:cxn>
              <a:cxn ang="0">
                <a:pos x="5" y="0"/>
              </a:cxn>
              <a:cxn ang="0">
                <a:pos x="3" y="4"/>
              </a:cxn>
              <a:cxn ang="0">
                <a:pos x="0" y="7"/>
              </a:cxn>
              <a:cxn ang="0">
                <a:pos x="0" y="13"/>
              </a:cxn>
              <a:cxn ang="0">
                <a:pos x="0" y="18"/>
              </a:cxn>
              <a:cxn ang="0">
                <a:pos x="1" y="29"/>
              </a:cxn>
              <a:cxn ang="0">
                <a:pos x="5" y="32"/>
              </a:cxn>
              <a:cxn ang="0">
                <a:pos x="7" y="32"/>
              </a:cxn>
              <a:cxn ang="0">
                <a:pos x="7" y="32"/>
              </a:cxn>
              <a:cxn ang="0">
                <a:pos x="14" y="32"/>
              </a:cxn>
              <a:cxn ang="0">
                <a:pos x="17" y="30"/>
              </a:cxn>
              <a:cxn ang="0">
                <a:pos x="19" y="25"/>
              </a:cxn>
              <a:cxn ang="0">
                <a:pos x="19" y="25"/>
              </a:cxn>
              <a:cxn ang="0">
                <a:pos x="21" y="25"/>
              </a:cxn>
              <a:cxn ang="0">
                <a:pos x="21" y="25"/>
              </a:cxn>
              <a:cxn ang="0">
                <a:pos x="23" y="30"/>
              </a:cxn>
              <a:cxn ang="0">
                <a:pos x="24" y="38"/>
              </a:cxn>
              <a:cxn ang="0">
                <a:pos x="23" y="41"/>
              </a:cxn>
              <a:cxn ang="0">
                <a:pos x="21" y="45"/>
              </a:cxn>
              <a:cxn ang="0">
                <a:pos x="21" y="45"/>
              </a:cxn>
              <a:cxn ang="0">
                <a:pos x="19" y="52"/>
              </a:cxn>
              <a:cxn ang="0">
                <a:pos x="17" y="59"/>
              </a:cxn>
              <a:cxn ang="0">
                <a:pos x="19" y="66"/>
              </a:cxn>
              <a:cxn ang="0">
                <a:pos x="23" y="70"/>
              </a:cxn>
              <a:cxn ang="0">
                <a:pos x="24" y="70"/>
              </a:cxn>
              <a:cxn ang="0">
                <a:pos x="24" y="70"/>
              </a:cxn>
              <a:cxn ang="0">
                <a:pos x="30" y="70"/>
              </a:cxn>
              <a:cxn ang="0">
                <a:pos x="33" y="66"/>
              </a:cxn>
              <a:cxn ang="0">
                <a:pos x="42" y="55"/>
              </a:cxn>
              <a:cxn ang="0">
                <a:pos x="49" y="41"/>
              </a:cxn>
              <a:cxn ang="0">
                <a:pos x="51" y="36"/>
              </a:cxn>
              <a:cxn ang="0">
                <a:pos x="49" y="32"/>
              </a:cxn>
              <a:cxn ang="0">
                <a:pos x="49" y="32"/>
              </a:cxn>
              <a:cxn ang="0">
                <a:pos x="49" y="30"/>
              </a:cxn>
              <a:cxn ang="0">
                <a:pos x="48" y="30"/>
              </a:cxn>
              <a:cxn ang="0">
                <a:pos x="44" y="32"/>
              </a:cxn>
              <a:cxn ang="0">
                <a:pos x="40" y="32"/>
              </a:cxn>
              <a:cxn ang="0">
                <a:pos x="40" y="29"/>
              </a:cxn>
              <a:cxn ang="0">
                <a:pos x="40" y="29"/>
              </a:cxn>
              <a:cxn ang="0">
                <a:pos x="40" y="25"/>
              </a:cxn>
              <a:cxn ang="0">
                <a:pos x="39" y="20"/>
              </a:cxn>
              <a:cxn ang="0">
                <a:pos x="28" y="11"/>
              </a:cxn>
              <a:cxn ang="0">
                <a:pos x="16" y="4"/>
              </a:cxn>
              <a:cxn ang="0">
                <a:pos x="10" y="2"/>
              </a:cxn>
              <a:cxn ang="0">
                <a:pos x="5" y="0"/>
              </a:cxn>
              <a:cxn ang="0">
                <a:pos x="5" y="0"/>
              </a:cxn>
            </a:cxnLst>
            <a:rect l="0" t="0" r="r" b="b"/>
            <a:pathLst>
              <a:path w="51" h="70">
                <a:moveTo>
                  <a:pt x="5" y="0"/>
                </a:moveTo>
                <a:lnTo>
                  <a:pt x="5" y="0"/>
                </a:lnTo>
                <a:lnTo>
                  <a:pt x="3" y="4"/>
                </a:lnTo>
                <a:lnTo>
                  <a:pt x="0" y="7"/>
                </a:lnTo>
                <a:lnTo>
                  <a:pt x="0" y="13"/>
                </a:lnTo>
                <a:lnTo>
                  <a:pt x="0" y="18"/>
                </a:lnTo>
                <a:lnTo>
                  <a:pt x="1" y="29"/>
                </a:lnTo>
                <a:lnTo>
                  <a:pt x="5" y="32"/>
                </a:lnTo>
                <a:lnTo>
                  <a:pt x="7" y="32"/>
                </a:lnTo>
                <a:lnTo>
                  <a:pt x="7" y="32"/>
                </a:lnTo>
                <a:lnTo>
                  <a:pt x="14" y="32"/>
                </a:lnTo>
                <a:lnTo>
                  <a:pt x="17" y="30"/>
                </a:lnTo>
                <a:lnTo>
                  <a:pt x="19" y="25"/>
                </a:lnTo>
                <a:lnTo>
                  <a:pt x="19" y="25"/>
                </a:lnTo>
                <a:lnTo>
                  <a:pt x="21" y="25"/>
                </a:lnTo>
                <a:lnTo>
                  <a:pt x="21" y="25"/>
                </a:lnTo>
                <a:lnTo>
                  <a:pt x="23" y="30"/>
                </a:lnTo>
                <a:lnTo>
                  <a:pt x="24" y="38"/>
                </a:lnTo>
                <a:lnTo>
                  <a:pt x="23" y="41"/>
                </a:lnTo>
                <a:lnTo>
                  <a:pt x="21" y="45"/>
                </a:lnTo>
                <a:lnTo>
                  <a:pt x="21" y="45"/>
                </a:lnTo>
                <a:lnTo>
                  <a:pt x="19" y="52"/>
                </a:lnTo>
                <a:lnTo>
                  <a:pt x="17" y="59"/>
                </a:lnTo>
                <a:lnTo>
                  <a:pt x="19" y="66"/>
                </a:lnTo>
                <a:lnTo>
                  <a:pt x="23" y="70"/>
                </a:lnTo>
                <a:lnTo>
                  <a:pt x="24" y="70"/>
                </a:lnTo>
                <a:lnTo>
                  <a:pt x="24" y="70"/>
                </a:lnTo>
                <a:lnTo>
                  <a:pt x="30" y="70"/>
                </a:lnTo>
                <a:lnTo>
                  <a:pt x="33" y="66"/>
                </a:lnTo>
                <a:lnTo>
                  <a:pt x="42" y="55"/>
                </a:lnTo>
                <a:lnTo>
                  <a:pt x="49" y="41"/>
                </a:lnTo>
                <a:lnTo>
                  <a:pt x="51" y="36"/>
                </a:lnTo>
                <a:lnTo>
                  <a:pt x="49" y="32"/>
                </a:lnTo>
                <a:lnTo>
                  <a:pt x="49" y="32"/>
                </a:lnTo>
                <a:lnTo>
                  <a:pt x="49" y="30"/>
                </a:lnTo>
                <a:lnTo>
                  <a:pt x="48" y="30"/>
                </a:lnTo>
                <a:lnTo>
                  <a:pt x="44" y="32"/>
                </a:lnTo>
                <a:lnTo>
                  <a:pt x="40" y="32"/>
                </a:lnTo>
                <a:lnTo>
                  <a:pt x="40" y="29"/>
                </a:lnTo>
                <a:lnTo>
                  <a:pt x="40" y="29"/>
                </a:lnTo>
                <a:lnTo>
                  <a:pt x="40" y="25"/>
                </a:lnTo>
                <a:lnTo>
                  <a:pt x="39" y="20"/>
                </a:lnTo>
                <a:lnTo>
                  <a:pt x="28" y="11"/>
                </a:lnTo>
                <a:lnTo>
                  <a:pt x="16" y="4"/>
                </a:lnTo>
                <a:lnTo>
                  <a:pt x="10" y="2"/>
                </a:lnTo>
                <a:lnTo>
                  <a:pt x="5" y="0"/>
                </a:lnTo>
                <a:lnTo>
                  <a:pt x="5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2" name="자유형 396"/>
          <p:cNvSpPr/>
          <p:nvPr/>
        </p:nvSpPr>
        <p:spPr>
          <a:xfrm>
            <a:off x="5564991" y="3933983"/>
            <a:ext cx="16172" cy="14375"/>
          </a:xfrm>
          <a:custGeom>
            <a:avLst/>
            <a:gdLst/>
            <a:cxnLst>
              <a:cxn ang="0">
                <a:pos x="16" y="2"/>
              </a:cxn>
              <a:cxn ang="0">
                <a:pos x="16" y="2"/>
              </a:cxn>
              <a:cxn ang="0">
                <a:pos x="15" y="0"/>
              </a:cxn>
              <a:cxn ang="0">
                <a:pos x="11" y="0"/>
              </a:cxn>
              <a:cxn ang="0">
                <a:pos x="6" y="4"/>
              </a:cxn>
              <a:cxn ang="0">
                <a:pos x="0" y="9"/>
              </a:cxn>
              <a:cxn ang="0">
                <a:pos x="0" y="11"/>
              </a:cxn>
              <a:cxn ang="0">
                <a:pos x="0" y="15"/>
              </a:cxn>
              <a:cxn ang="0">
                <a:pos x="0" y="15"/>
              </a:cxn>
              <a:cxn ang="0">
                <a:pos x="2" y="16"/>
              </a:cxn>
              <a:cxn ang="0">
                <a:pos x="4" y="16"/>
              </a:cxn>
              <a:cxn ang="0">
                <a:pos x="11" y="13"/>
              </a:cxn>
              <a:cxn ang="0">
                <a:pos x="16" y="8"/>
              </a:cxn>
              <a:cxn ang="0">
                <a:pos x="18" y="6"/>
              </a:cxn>
              <a:cxn ang="0">
                <a:pos x="16" y="2"/>
              </a:cxn>
              <a:cxn ang="0">
                <a:pos x="16" y="2"/>
              </a:cxn>
            </a:cxnLst>
            <a:rect l="0" t="0" r="r" b="b"/>
            <a:pathLst>
              <a:path w="18" h="16">
                <a:moveTo>
                  <a:pt x="16" y="2"/>
                </a:moveTo>
                <a:lnTo>
                  <a:pt x="16" y="2"/>
                </a:lnTo>
                <a:lnTo>
                  <a:pt x="15" y="0"/>
                </a:lnTo>
                <a:lnTo>
                  <a:pt x="11" y="0"/>
                </a:lnTo>
                <a:lnTo>
                  <a:pt x="6" y="4"/>
                </a:lnTo>
                <a:lnTo>
                  <a:pt x="0" y="9"/>
                </a:lnTo>
                <a:lnTo>
                  <a:pt x="0" y="11"/>
                </a:lnTo>
                <a:lnTo>
                  <a:pt x="0" y="15"/>
                </a:lnTo>
                <a:lnTo>
                  <a:pt x="0" y="15"/>
                </a:lnTo>
                <a:lnTo>
                  <a:pt x="2" y="16"/>
                </a:lnTo>
                <a:lnTo>
                  <a:pt x="4" y="16"/>
                </a:lnTo>
                <a:lnTo>
                  <a:pt x="11" y="13"/>
                </a:lnTo>
                <a:lnTo>
                  <a:pt x="16" y="8"/>
                </a:lnTo>
                <a:lnTo>
                  <a:pt x="18" y="6"/>
                </a:lnTo>
                <a:lnTo>
                  <a:pt x="16" y="2"/>
                </a:lnTo>
                <a:lnTo>
                  <a:pt x="16" y="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3" name="자유형 397"/>
          <p:cNvSpPr/>
          <p:nvPr/>
        </p:nvSpPr>
        <p:spPr>
          <a:xfrm>
            <a:off x="6156199" y="4221501"/>
            <a:ext cx="26954" cy="26955"/>
          </a:xfrm>
          <a:custGeom>
            <a:avLst/>
            <a:gdLst/>
            <a:cxnLst>
              <a:cxn ang="0">
                <a:pos x="7" y="9"/>
              </a:cxn>
              <a:cxn ang="0">
                <a:pos x="7" y="9"/>
              </a:cxn>
              <a:cxn ang="0">
                <a:pos x="10" y="12"/>
              </a:cxn>
              <a:cxn ang="0">
                <a:pos x="14" y="17"/>
              </a:cxn>
              <a:cxn ang="0">
                <a:pos x="16" y="25"/>
              </a:cxn>
              <a:cxn ang="0">
                <a:pos x="17" y="30"/>
              </a:cxn>
              <a:cxn ang="0">
                <a:pos x="19" y="30"/>
              </a:cxn>
              <a:cxn ang="0">
                <a:pos x="21" y="30"/>
              </a:cxn>
              <a:cxn ang="0">
                <a:pos x="21" y="30"/>
              </a:cxn>
              <a:cxn ang="0">
                <a:pos x="25" y="28"/>
              </a:cxn>
              <a:cxn ang="0">
                <a:pos x="28" y="26"/>
              </a:cxn>
              <a:cxn ang="0">
                <a:pos x="28" y="23"/>
              </a:cxn>
              <a:cxn ang="0">
                <a:pos x="26" y="19"/>
              </a:cxn>
              <a:cxn ang="0">
                <a:pos x="21" y="12"/>
              </a:cxn>
              <a:cxn ang="0">
                <a:pos x="14" y="7"/>
              </a:cxn>
              <a:cxn ang="0">
                <a:pos x="14" y="7"/>
              </a:cxn>
              <a:cxn ang="0">
                <a:pos x="1" y="0"/>
              </a:cxn>
              <a:cxn ang="0">
                <a:pos x="0" y="0"/>
              </a:cxn>
              <a:cxn ang="0">
                <a:pos x="0" y="1"/>
              </a:cxn>
              <a:cxn ang="0">
                <a:pos x="7" y="9"/>
              </a:cxn>
              <a:cxn ang="0">
                <a:pos x="7" y="9"/>
              </a:cxn>
            </a:cxnLst>
            <a:rect l="0" t="0" r="r" b="b"/>
            <a:pathLst>
              <a:path w="28" h="30">
                <a:moveTo>
                  <a:pt x="7" y="9"/>
                </a:moveTo>
                <a:lnTo>
                  <a:pt x="7" y="9"/>
                </a:lnTo>
                <a:lnTo>
                  <a:pt x="10" y="12"/>
                </a:lnTo>
                <a:lnTo>
                  <a:pt x="14" y="17"/>
                </a:lnTo>
                <a:lnTo>
                  <a:pt x="16" y="25"/>
                </a:lnTo>
                <a:lnTo>
                  <a:pt x="17" y="30"/>
                </a:lnTo>
                <a:lnTo>
                  <a:pt x="19" y="30"/>
                </a:lnTo>
                <a:lnTo>
                  <a:pt x="21" y="30"/>
                </a:lnTo>
                <a:lnTo>
                  <a:pt x="21" y="30"/>
                </a:lnTo>
                <a:lnTo>
                  <a:pt x="25" y="28"/>
                </a:lnTo>
                <a:lnTo>
                  <a:pt x="28" y="26"/>
                </a:lnTo>
                <a:lnTo>
                  <a:pt x="28" y="23"/>
                </a:lnTo>
                <a:lnTo>
                  <a:pt x="26" y="19"/>
                </a:lnTo>
                <a:lnTo>
                  <a:pt x="21" y="12"/>
                </a:lnTo>
                <a:lnTo>
                  <a:pt x="14" y="7"/>
                </a:lnTo>
                <a:lnTo>
                  <a:pt x="14" y="7"/>
                </a:lnTo>
                <a:lnTo>
                  <a:pt x="1" y="0"/>
                </a:lnTo>
                <a:lnTo>
                  <a:pt x="0" y="0"/>
                </a:lnTo>
                <a:lnTo>
                  <a:pt x="0" y="1"/>
                </a:lnTo>
                <a:lnTo>
                  <a:pt x="7" y="9"/>
                </a:lnTo>
                <a:lnTo>
                  <a:pt x="7" y="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4" name="자유형 398"/>
          <p:cNvSpPr/>
          <p:nvPr/>
        </p:nvSpPr>
        <p:spPr>
          <a:xfrm>
            <a:off x="6078929" y="4243065"/>
            <a:ext cx="84457" cy="41331"/>
          </a:xfrm>
          <a:custGeom>
            <a:avLst/>
            <a:gdLst/>
            <a:cxnLst>
              <a:cxn ang="0">
                <a:pos x="79" y="10"/>
              </a:cxn>
              <a:cxn ang="0">
                <a:pos x="79" y="10"/>
              </a:cxn>
              <a:cxn ang="0">
                <a:pos x="77" y="14"/>
              </a:cxn>
              <a:cxn ang="0">
                <a:pos x="70" y="18"/>
              </a:cxn>
              <a:cxn ang="0">
                <a:pos x="50" y="26"/>
              </a:cxn>
              <a:cxn ang="0">
                <a:pos x="50" y="26"/>
              </a:cxn>
              <a:cxn ang="0">
                <a:pos x="43" y="28"/>
              </a:cxn>
              <a:cxn ang="0">
                <a:pos x="34" y="28"/>
              </a:cxn>
              <a:cxn ang="0">
                <a:pos x="18" y="26"/>
              </a:cxn>
              <a:cxn ang="0">
                <a:pos x="6" y="25"/>
              </a:cxn>
              <a:cxn ang="0">
                <a:pos x="2" y="26"/>
              </a:cxn>
              <a:cxn ang="0">
                <a:pos x="0" y="28"/>
              </a:cxn>
              <a:cxn ang="0">
                <a:pos x="0" y="28"/>
              </a:cxn>
              <a:cxn ang="0">
                <a:pos x="0" y="32"/>
              </a:cxn>
              <a:cxn ang="0">
                <a:pos x="2" y="34"/>
              </a:cxn>
              <a:cxn ang="0">
                <a:pos x="11" y="39"/>
              </a:cxn>
              <a:cxn ang="0">
                <a:pos x="24" y="44"/>
              </a:cxn>
              <a:cxn ang="0">
                <a:pos x="38" y="46"/>
              </a:cxn>
              <a:cxn ang="0">
                <a:pos x="38" y="46"/>
              </a:cxn>
              <a:cxn ang="0">
                <a:pos x="45" y="44"/>
              </a:cxn>
              <a:cxn ang="0">
                <a:pos x="54" y="42"/>
              </a:cxn>
              <a:cxn ang="0">
                <a:pos x="70" y="35"/>
              </a:cxn>
              <a:cxn ang="0">
                <a:pos x="82" y="28"/>
              </a:cxn>
              <a:cxn ang="0">
                <a:pos x="86" y="25"/>
              </a:cxn>
              <a:cxn ang="0">
                <a:pos x="86" y="21"/>
              </a:cxn>
              <a:cxn ang="0">
                <a:pos x="86" y="21"/>
              </a:cxn>
              <a:cxn ang="0">
                <a:pos x="88" y="18"/>
              </a:cxn>
              <a:cxn ang="0">
                <a:pos x="91" y="10"/>
              </a:cxn>
              <a:cxn ang="0">
                <a:pos x="95" y="5"/>
              </a:cxn>
              <a:cxn ang="0">
                <a:pos x="95" y="3"/>
              </a:cxn>
              <a:cxn ang="0">
                <a:pos x="93" y="2"/>
              </a:cxn>
              <a:cxn ang="0">
                <a:pos x="93" y="2"/>
              </a:cxn>
              <a:cxn ang="0">
                <a:pos x="91" y="0"/>
              </a:cxn>
              <a:cxn ang="0">
                <a:pos x="89" y="0"/>
              </a:cxn>
              <a:cxn ang="0">
                <a:pos x="84" y="2"/>
              </a:cxn>
              <a:cxn ang="0">
                <a:pos x="80" y="5"/>
              </a:cxn>
              <a:cxn ang="0">
                <a:pos x="79" y="10"/>
              </a:cxn>
              <a:cxn ang="0">
                <a:pos x="79" y="10"/>
              </a:cxn>
            </a:cxnLst>
            <a:rect l="0" t="0" r="r" b="b"/>
            <a:pathLst>
              <a:path w="95" h="46">
                <a:moveTo>
                  <a:pt x="79" y="10"/>
                </a:moveTo>
                <a:lnTo>
                  <a:pt x="79" y="10"/>
                </a:lnTo>
                <a:lnTo>
                  <a:pt x="77" y="14"/>
                </a:lnTo>
                <a:lnTo>
                  <a:pt x="70" y="18"/>
                </a:lnTo>
                <a:lnTo>
                  <a:pt x="50" y="26"/>
                </a:lnTo>
                <a:lnTo>
                  <a:pt x="50" y="26"/>
                </a:lnTo>
                <a:lnTo>
                  <a:pt x="43" y="28"/>
                </a:lnTo>
                <a:lnTo>
                  <a:pt x="34" y="28"/>
                </a:lnTo>
                <a:lnTo>
                  <a:pt x="18" y="26"/>
                </a:lnTo>
                <a:lnTo>
                  <a:pt x="6" y="25"/>
                </a:lnTo>
                <a:lnTo>
                  <a:pt x="2" y="26"/>
                </a:lnTo>
                <a:lnTo>
                  <a:pt x="0" y="28"/>
                </a:lnTo>
                <a:lnTo>
                  <a:pt x="0" y="28"/>
                </a:lnTo>
                <a:lnTo>
                  <a:pt x="0" y="32"/>
                </a:lnTo>
                <a:lnTo>
                  <a:pt x="2" y="34"/>
                </a:lnTo>
                <a:lnTo>
                  <a:pt x="11" y="39"/>
                </a:lnTo>
                <a:lnTo>
                  <a:pt x="24" y="44"/>
                </a:lnTo>
                <a:lnTo>
                  <a:pt x="38" y="46"/>
                </a:lnTo>
                <a:lnTo>
                  <a:pt x="38" y="46"/>
                </a:lnTo>
                <a:lnTo>
                  <a:pt x="45" y="44"/>
                </a:lnTo>
                <a:lnTo>
                  <a:pt x="54" y="42"/>
                </a:lnTo>
                <a:lnTo>
                  <a:pt x="70" y="35"/>
                </a:lnTo>
                <a:lnTo>
                  <a:pt x="82" y="28"/>
                </a:lnTo>
                <a:lnTo>
                  <a:pt x="86" y="25"/>
                </a:lnTo>
                <a:lnTo>
                  <a:pt x="86" y="21"/>
                </a:lnTo>
                <a:lnTo>
                  <a:pt x="86" y="21"/>
                </a:lnTo>
                <a:lnTo>
                  <a:pt x="88" y="18"/>
                </a:lnTo>
                <a:lnTo>
                  <a:pt x="91" y="10"/>
                </a:lnTo>
                <a:lnTo>
                  <a:pt x="95" y="5"/>
                </a:lnTo>
                <a:lnTo>
                  <a:pt x="95" y="3"/>
                </a:lnTo>
                <a:lnTo>
                  <a:pt x="93" y="2"/>
                </a:lnTo>
                <a:lnTo>
                  <a:pt x="93" y="2"/>
                </a:lnTo>
                <a:lnTo>
                  <a:pt x="91" y="0"/>
                </a:lnTo>
                <a:lnTo>
                  <a:pt x="89" y="0"/>
                </a:lnTo>
                <a:lnTo>
                  <a:pt x="84" y="2"/>
                </a:lnTo>
                <a:lnTo>
                  <a:pt x="80" y="5"/>
                </a:lnTo>
                <a:lnTo>
                  <a:pt x="79" y="10"/>
                </a:lnTo>
                <a:lnTo>
                  <a:pt x="79" y="1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5" name="자유형 399"/>
          <p:cNvSpPr/>
          <p:nvPr/>
        </p:nvSpPr>
        <p:spPr>
          <a:xfrm>
            <a:off x="5714141" y="4155012"/>
            <a:ext cx="407914" cy="221029"/>
          </a:xfrm>
          <a:custGeom>
            <a:avLst/>
            <a:gdLst/>
            <a:cxnLst>
              <a:cxn ang="0">
                <a:pos x="391" y="151"/>
              </a:cxn>
              <a:cxn ang="0">
                <a:pos x="386" y="139"/>
              </a:cxn>
              <a:cxn ang="0">
                <a:pos x="347" y="121"/>
              </a:cxn>
              <a:cxn ang="0">
                <a:pos x="336" y="107"/>
              </a:cxn>
              <a:cxn ang="0">
                <a:pos x="274" y="71"/>
              </a:cxn>
              <a:cxn ang="0">
                <a:pos x="238" y="60"/>
              </a:cxn>
              <a:cxn ang="0">
                <a:pos x="169" y="32"/>
              </a:cxn>
              <a:cxn ang="0">
                <a:pos x="151" y="32"/>
              </a:cxn>
              <a:cxn ang="0">
                <a:pos x="137" y="48"/>
              </a:cxn>
              <a:cxn ang="0">
                <a:pos x="121" y="57"/>
              </a:cxn>
              <a:cxn ang="0">
                <a:pos x="96" y="73"/>
              </a:cxn>
              <a:cxn ang="0">
                <a:pos x="83" y="48"/>
              </a:cxn>
              <a:cxn ang="0">
                <a:pos x="75" y="14"/>
              </a:cxn>
              <a:cxn ang="0">
                <a:pos x="37" y="0"/>
              </a:cxn>
              <a:cxn ang="0">
                <a:pos x="21" y="7"/>
              </a:cxn>
              <a:cxn ang="0">
                <a:pos x="3" y="18"/>
              </a:cxn>
              <a:cxn ang="0">
                <a:pos x="0" y="27"/>
              </a:cxn>
              <a:cxn ang="0">
                <a:pos x="18" y="28"/>
              </a:cxn>
              <a:cxn ang="0">
                <a:pos x="28" y="46"/>
              </a:cxn>
              <a:cxn ang="0">
                <a:pos x="64" y="46"/>
              </a:cxn>
              <a:cxn ang="0">
                <a:pos x="69" y="53"/>
              </a:cxn>
              <a:cxn ang="0">
                <a:pos x="62" y="53"/>
              </a:cxn>
              <a:cxn ang="0">
                <a:pos x="41" y="57"/>
              </a:cxn>
              <a:cxn ang="0">
                <a:pos x="26" y="57"/>
              </a:cxn>
              <a:cxn ang="0">
                <a:pos x="37" y="68"/>
              </a:cxn>
              <a:cxn ang="0">
                <a:pos x="42" y="84"/>
              </a:cxn>
              <a:cxn ang="0">
                <a:pos x="55" y="85"/>
              </a:cxn>
              <a:cxn ang="0">
                <a:pos x="59" y="78"/>
              </a:cxn>
              <a:cxn ang="0">
                <a:pos x="82" y="87"/>
              </a:cxn>
              <a:cxn ang="0">
                <a:pos x="96" y="98"/>
              </a:cxn>
              <a:cxn ang="0">
                <a:pos x="137" y="107"/>
              </a:cxn>
              <a:cxn ang="0">
                <a:pos x="172" y="126"/>
              </a:cxn>
              <a:cxn ang="0">
                <a:pos x="179" y="146"/>
              </a:cxn>
              <a:cxn ang="0">
                <a:pos x="190" y="164"/>
              </a:cxn>
              <a:cxn ang="0">
                <a:pos x="181" y="169"/>
              </a:cxn>
              <a:cxn ang="0">
                <a:pos x="160" y="183"/>
              </a:cxn>
              <a:cxn ang="0">
                <a:pos x="162" y="190"/>
              </a:cxn>
              <a:cxn ang="0">
                <a:pos x="213" y="185"/>
              </a:cxn>
              <a:cxn ang="0">
                <a:pos x="229" y="205"/>
              </a:cxn>
              <a:cxn ang="0">
                <a:pos x="254" y="213"/>
              </a:cxn>
              <a:cxn ang="0">
                <a:pos x="276" y="208"/>
              </a:cxn>
              <a:cxn ang="0">
                <a:pos x="283" y="197"/>
              </a:cxn>
              <a:cxn ang="0">
                <a:pos x="297" y="180"/>
              </a:cxn>
              <a:cxn ang="0">
                <a:pos x="318" y="178"/>
              </a:cxn>
              <a:cxn ang="0">
                <a:pos x="352" y="197"/>
              </a:cxn>
              <a:cxn ang="0">
                <a:pos x="384" y="233"/>
              </a:cxn>
              <a:cxn ang="0">
                <a:pos x="404" y="237"/>
              </a:cxn>
              <a:cxn ang="0">
                <a:pos x="446" y="245"/>
              </a:cxn>
              <a:cxn ang="0">
                <a:pos x="453" y="242"/>
              </a:cxn>
              <a:cxn ang="0">
                <a:pos x="443" y="231"/>
              </a:cxn>
              <a:cxn ang="0">
                <a:pos x="427" y="215"/>
              </a:cxn>
              <a:cxn ang="0">
                <a:pos x="411" y="208"/>
              </a:cxn>
              <a:cxn ang="0">
                <a:pos x="398" y="197"/>
              </a:cxn>
              <a:cxn ang="0">
                <a:pos x="386" y="173"/>
              </a:cxn>
              <a:cxn ang="0">
                <a:pos x="375" y="158"/>
              </a:cxn>
              <a:cxn ang="0">
                <a:pos x="381" y="153"/>
              </a:cxn>
            </a:cxnLst>
            <a:rect l="0" t="0" r="r" b="b"/>
            <a:pathLst>
              <a:path w="453" h="245">
                <a:moveTo>
                  <a:pt x="381" y="153"/>
                </a:moveTo>
                <a:lnTo>
                  <a:pt x="381" y="153"/>
                </a:lnTo>
                <a:lnTo>
                  <a:pt x="388" y="153"/>
                </a:lnTo>
                <a:lnTo>
                  <a:pt x="391" y="151"/>
                </a:lnTo>
                <a:lnTo>
                  <a:pt x="391" y="149"/>
                </a:lnTo>
                <a:lnTo>
                  <a:pt x="391" y="144"/>
                </a:lnTo>
                <a:lnTo>
                  <a:pt x="386" y="139"/>
                </a:lnTo>
                <a:lnTo>
                  <a:pt x="386" y="139"/>
                </a:lnTo>
                <a:lnTo>
                  <a:pt x="381" y="135"/>
                </a:lnTo>
                <a:lnTo>
                  <a:pt x="375" y="132"/>
                </a:lnTo>
                <a:lnTo>
                  <a:pt x="359" y="126"/>
                </a:lnTo>
                <a:lnTo>
                  <a:pt x="347" y="121"/>
                </a:lnTo>
                <a:lnTo>
                  <a:pt x="341" y="117"/>
                </a:lnTo>
                <a:lnTo>
                  <a:pt x="340" y="112"/>
                </a:lnTo>
                <a:lnTo>
                  <a:pt x="340" y="112"/>
                </a:lnTo>
                <a:lnTo>
                  <a:pt x="336" y="107"/>
                </a:lnTo>
                <a:lnTo>
                  <a:pt x="329" y="100"/>
                </a:lnTo>
                <a:lnTo>
                  <a:pt x="316" y="92"/>
                </a:lnTo>
                <a:lnTo>
                  <a:pt x="304" y="85"/>
                </a:lnTo>
                <a:lnTo>
                  <a:pt x="274" y="71"/>
                </a:lnTo>
                <a:lnTo>
                  <a:pt x="260" y="66"/>
                </a:lnTo>
                <a:lnTo>
                  <a:pt x="247" y="62"/>
                </a:lnTo>
                <a:lnTo>
                  <a:pt x="247" y="62"/>
                </a:lnTo>
                <a:lnTo>
                  <a:pt x="238" y="60"/>
                </a:lnTo>
                <a:lnTo>
                  <a:pt x="238" y="57"/>
                </a:lnTo>
                <a:lnTo>
                  <a:pt x="238" y="57"/>
                </a:lnTo>
                <a:lnTo>
                  <a:pt x="190" y="39"/>
                </a:lnTo>
                <a:lnTo>
                  <a:pt x="169" y="32"/>
                </a:lnTo>
                <a:lnTo>
                  <a:pt x="158" y="28"/>
                </a:lnTo>
                <a:lnTo>
                  <a:pt x="158" y="28"/>
                </a:lnTo>
                <a:lnTo>
                  <a:pt x="155" y="30"/>
                </a:lnTo>
                <a:lnTo>
                  <a:pt x="151" y="32"/>
                </a:lnTo>
                <a:lnTo>
                  <a:pt x="147" y="39"/>
                </a:lnTo>
                <a:lnTo>
                  <a:pt x="142" y="44"/>
                </a:lnTo>
                <a:lnTo>
                  <a:pt x="140" y="46"/>
                </a:lnTo>
                <a:lnTo>
                  <a:pt x="137" y="48"/>
                </a:lnTo>
                <a:lnTo>
                  <a:pt x="137" y="48"/>
                </a:lnTo>
                <a:lnTo>
                  <a:pt x="133" y="48"/>
                </a:lnTo>
                <a:lnTo>
                  <a:pt x="130" y="50"/>
                </a:lnTo>
                <a:lnTo>
                  <a:pt x="121" y="57"/>
                </a:lnTo>
                <a:lnTo>
                  <a:pt x="110" y="66"/>
                </a:lnTo>
                <a:lnTo>
                  <a:pt x="99" y="71"/>
                </a:lnTo>
                <a:lnTo>
                  <a:pt x="99" y="71"/>
                </a:lnTo>
                <a:lnTo>
                  <a:pt x="96" y="73"/>
                </a:lnTo>
                <a:lnTo>
                  <a:pt x="94" y="71"/>
                </a:lnTo>
                <a:lnTo>
                  <a:pt x="89" y="66"/>
                </a:lnTo>
                <a:lnTo>
                  <a:pt x="85" y="59"/>
                </a:lnTo>
                <a:lnTo>
                  <a:pt x="83" y="48"/>
                </a:lnTo>
                <a:lnTo>
                  <a:pt x="78" y="28"/>
                </a:lnTo>
                <a:lnTo>
                  <a:pt x="76" y="20"/>
                </a:lnTo>
                <a:lnTo>
                  <a:pt x="75" y="14"/>
                </a:lnTo>
                <a:lnTo>
                  <a:pt x="75" y="14"/>
                </a:lnTo>
                <a:lnTo>
                  <a:pt x="69" y="9"/>
                </a:lnTo>
                <a:lnTo>
                  <a:pt x="62" y="7"/>
                </a:lnTo>
                <a:lnTo>
                  <a:pt x="46" y="2"/>
                </a:lnTo>
                <a:lnTo>
                  <a:pt x="37" y="0"/>
                </a:lnTo>
                <a:lnTo>
                  <a:pt x="30" y="2"/>
                </a:lnTo>
                <a:lnTo>
                  <a:pt x="23" y="4"/>
                </a:lnTo>
                <a:lnTo>
                  <a:pt x="21" y="7"/>
                </a:lnTo>
                <a:lnTo>
                  <a:pt x="21" y="7"/>
                </a:lnTo>
                <a:lnTo>
                  <a:pt x="18" y="11"/>
                </a:lnTo>
                <a:lnTo>
                  <a:pt x="16" y="12"/>
                </a:lnTo>
                <a:lnTo>
                  <a:pt x="9" y="14"/>
                </a:lnTo>
                <a:lnTo>
                  <a:pt x="3" y="18"/>
                </a:lnTo>
                <a:lnTo>
                  <a:pt x="2" y="20"/>
                </a:lnTo>
                <a:lnTo>
                  <a:pt x="0" y="21"/>
                </a:lnTo>
                <a:lnTo>
                  <a:pt x="0" y="21"/>
                </a:lnTo>
                <a:lnTo>
                  <a:pt x="0" y="27"/>
                </a:lnTo>
                <a:lnTo>
                  <a:pt x="3" y="28"/>
                </a:lnTo>
                <a:lnTo>
                  <a:pt x="12" y="28"/>
                </a:lnTo>
                <a:lnTo>
                  <a:pt x="12" y="28"/>
                </a:lnTo>
                <a:lnTo>
                  <a:pt x="18" y="28"/>
                </a:lnTo>
                <a:lnTo>
                  <a:pt x="21" y="32"/>
                </a:lnTo>
                <a:lnTo>
                  <a:pt x="26" y="44"/>
                </a:lnTo>
                <a:lnTo>
                  <a:pt x="26" y="44"/>
                </a:lnTo>
                <a:lnTo>
                  <a:pt x="28" y="46"/>
                </a:lnTo>
                <a:lnTo>
                  <a:pt x="32" y="48"/>
                </a:lnTo>
                <a:lnTo>
                  <a:pt x="42" y="48"/>
                </a:lnTo>
                <a:lnTo>
                  <a:pt x="64" y="46"/>
                </a:lnTo>
                <a:lnTo>
                  <a:pt x="64" y="46"/>
                </a:lnTo>
                <a:lnTo>
                  <a:pt x="66" y="46"/>
                </a:lnTo>
                <a:lnTo>
                  <a:pt x="67" y="48"/>
                </a:lnTo>
                <a:lnTo>
                  <a:pt x="69" y="52"/>
                </a:lnTo>
                <a:lnTo>
                  <a:pt x="69" y="53"/>
                </a:lnTo>
                <a:lnTo>
                  <a:pt x="67" y="53"/>
                </a:lnTo>
                <a:lnTo>
                  <a:pt x="66" y="53"/>
                </a:lnTo>
                <a:lnTo>
                  <a:pt x="62" y="53"/>
                </a:lnTo>
                <a:lnTo>
                  <a:pt x="62" y="53"/>
                </a:lnTo>
                <a:lnTo>
                  <a:pt x="55" y="52"/>
                </a:lnTo>
                <a:lnTo>
                  <a:pt x="50" y="53"/>
                </a:lnTo>
                <a:lnTo>
                  <a:pt x="46" y="57"/>
                </a:lnTo>
                <a:lnTo>
                  <a:pt x="41" y="57"/>
                </a:lnTo>
                <a:lnTo>
                  <a:pt x="41" y="57"/>
                </a:lnTo>
                <a:lnTo>
                  <a:pt x="35" y="55"/>
                </a:lnTo>
                <a:lnTo>
                  <a:pt x="28" y="55"/>
                </a:lnTo>
                <a:lnTo>
                  <a:pt x="26" y="57"/>
                </a:lnTo>
                <a:lnTo>
                  <a:pt x="26" y="59"/>
                </a:lnTo>
                <a:lnTo>
                  <a:pt x="26" y="60"/>
                </a:lnTo>
                <a:lnTo>
                  <a:pt x="26" y="60"/>
                </a:lnTo>
                <a:lnTo>
                  <a:pt x="37" y="68"/>
                </a:lnTo>
                <a:lnTo>
                  <a:pt x="41" y="73"/>
                </a:lnTo>
                <a:lnTo>
                  <a:pt x="42" y="80"/>
                </a:lnTo>
                <a:lnTo>
                  <a:pt x="42" y="80"/>
                </a:lnTo>
                <a:lnTo>
                  <a:pt x="42" y="84"/>
                </a:lnTo>
                <a:lnTo>
                  <a:pt x="44" y="87"/>
                </a:lnTo>
                <a:lnTo>
                  <a:pt x="46" y="89"/>
                </a:lnTo>
                <a:lnTo>
                  <a:pt x="50" y="89"/>
                </a:lnTo>
                <a:lnTo>
                  <a:pt x="55" y="85"/>
                </a:lnTo>
                <a:lnTo>
                  <a:pt x="57" y="84"/>
                </a:lnTo>
                <a:lnTo>
                  <a:pt x="59" y="80"/>
                </a:lnTo>
                <a:lnTo>
                  <a:pt x="59" y="80"/>
                </a:lnTo>
                <a:lnTo>
                  <a:pt x="59" y="78"/>
                </a:lnTo>
                <a:lnTo>
                  <a:pt x="59" y="78"/>
                </a:lnTo>
                <a:lnTo>
                  <a:pt x="64" y="80"/>
                </a:lnTo>
                <a:lnTo>
                  <a:pt x="71" y="84"/>
                </a:lnTo>
                <a:lnTo>
                  <a:pt x="82" y="87"/>
                </a:lnTo>
                <a:lnTo>
                  <a:pt x="82" y="87"/>
                </a:lnTo>
                <a:lnTo>
                  <a:pt x="91" y="91"/>
                </a:lnTo>
                <a:lnTo>
                  <a:pt x="92" y="94"/>
                </a:lnTo>
                <a:lnTo>
                  <a:pt x="96" y="98"/>
                </a:lnTo>
                <a:lnTo>
                  <a:pt x="103" y="100"/>
                </a:lnTo>
                <a:lnTo>
                  <a:pt x="103" y="100"/>
                </a:lnTo>
                <a:lnTo>
                  <a:pt x="117" y="101"/>
                </a:lnTo>
                <a:lnTo>
                  <a:pt x="137" y="107"/>
                </a:lnTo>
                <a:lnTo>
                  <a:pt x="155" y="114"/>
                </a:lnTo>
                <a:lnTo>
                  <a:pt x="169" y="121"/>
                </a:lnTo>
                <a:lnTo>
                  <a:pt x="169" y="121"/>
                </a:lnTo>
                <a:lnTo>
                  <a:pt x="172" y="126"/>
                </a:lnTo>
                <a:lnTo>
                  <a:pt x="176" y="130"/>
                </a:lnTo>
                <a:lnTo>
                  <a:pt x="178" y="135"/>
                </a:lnTo>
                <a:lnTo>
                  <a:pt x="178" y="142"/>
                </a:lnTo>
                <a:lnTo>
                  <a:pt x="179" y="146"/>
                </a:lnTo>
                <a:lnTo>
                  <a:pt x="181" y="149"/>
                </a:lnTo>
                <a:lnTo>
                  <a:pt x="181" y="149"/>
                </a:lnTo>
                <a:lnTo>
                  <a:pt x="187" y="156"/>
                </a:lnTo>
                <a:lnTo>
                  <a:pt x="190" y="164"/>
                </a:lnTo>
                <a:lnTo>
                  <a:pt x="190" y="165"/>
                </a:lnTo>
                <a:lnTo>
                  <a:pt x="188" y="167"/>
                </a:lnTo>
                <a:lnTo>
                  <a:pt x="185" y="169"/>
                </a:lnTo>
                <a:lnTo>
                  <a:pt x="181" y="169"/>
                </a:lnTo>
                <a:lnTo>
                  <a:pt x="181" y="169"/>
                </a:lnTo>
                <a:lnTo>
                  <a:pt x="172" y="171"/>
                </a:lnTo>
                <a:lnTo>
                  <a:pt x="163" y="176"/>
                </a:lnTo>
                <a:lnTo>
                  <a:pt x="160" y="183"/>
                </a:lnTo>
                <a:lnTo>
                  <a:pt x="158" y="185"/>
                </a:lnTo>
                <a:lnTo>
                  <a:pt x="160" y="189"/>
                </a:lnTo>
                <a:lnTo>
                  <a:pt x="160" y="189"/>
                </a:lnTo>
                <a:lnTo>
                  <a:pt x="162" y="190"/>
                </a:lnTo>
                <a:lnTo>
                  <a:pt x="167" y="190"/>
                </a:lnTo>
                <a:lnTo>
                  <a:pt x="183" y="189"/>
                </a:lnTo>
                <a:lnTo>
                  <a:pt x="213" y="185"/>
                </a:lnTo>
                <a:lnTo>
                  <a:pt x="213" y="185"/>
                </a:lnTo>
                <a:lnTo>
                  <a:pt x="217" y="187"/>
                </a:lnTo>
                <a:lnTo>
                  <a:pt x="220" y="190"/>
                </a:lnTo>
                <a:lnTo>
                  <a:pt x="229" y="199"/>
                </a:lnTo>
                <a:lnTo>
                  <a:pt x="229" y="205"/>
                </a:lnTo>
                <a:lnTo>
                  <a:pt x="229" y="205"/>
                </a:lnTo>
                <a:lnTo>
                  <a:pt x="240" y="210"/>
                </a:lnTo>
                <a:lnTo>
                  <a:pt x="247" y="212"/>
                </a:lnTo>
                <a:lnTo>
                  <a:pt x="254" y="213"/>
                </a:lnTo>
                <a:lnTo>
                  <a:pt x="254" y="213"/>
                </a:lnTo>
                <a:lnTo>
                  <a:pt x="265" y="213"/>
                </a:lnTo>
                <a:lnTo>
                  <a:pt x="272" y="212"/>
                </a:lnTo>
                <a:lnTo>
                  <a:pt x="276" y="208"/>
                </a:lnTo>
                <a:lnTo>
                  <a:pt x="279" y="206"/>
                </a:lnTo>
                <a:lnTo>
                  <a:pt x="281" y="199"/>
                </a:lnTo>
                <a:lnTo>
                  <a:pt x="281" y="197"/>
                </a:lnTo>
                <a:lnTo>
                  <a:pt x="283" y="197"/>
                </a:lnTo>
                <a:lnTo>
                  <a:pt x="283" y="197"/>
                </a:lnTo>
                <a:lnTo>
                  <a:pt x="286" y="196"/>
                </a:lnTo>
                <a:lnTo>
                  <a:pt x="290" y="192"/>
                </a:lnTo>
                <a:lnTo>
                  <a:pt x="297" y="180"/>
                </a:lnTo>
                <a:lnTo>
                  <a:pt x="297" y="180"/>
                </a:lnTo>
                <a:lnTo>
                  <a:pt x="300" y="178"/>
                </a:lnTo>
                <a:lnTo>
                  <a:pt x="306" y="176"/>
                </a:lnTo>
                <a:lnTo>
                  <a:pt x="318" y="178"/>
                </a:lnTo>
                <a:lnTo>
                  <a:pt x="332" y="183"/>
                </a:lnTo>
                <a:lnTo>
                  <a:pt x="347" y="190"/>
                </a:lnTo>
                <a:lnTo>
                  <a:pt x="347" y="190"/>
                </a:lnTo>
                <a:lnTo>
                  <a:pt x="352" y="197"/>
                </a:lnTo>
                <a:lnTo>
                  <a:pt x="359" y="205"/>
                </a:lnTo>
                <a:lnTo>
                  <a:pt x="372" y="221"/>
                </a:lnTo>
                <a:lnTo>
                  <a:pt x="379" y="228"/>
                </a:lnTo>
                <a:lnTo>
                  <a:pt x="384" y="233"/>
                </a:lnTo>
                <a:lnTo>
                  <a:pt x="391" y="237"/>
                </a:lnTo>
                <a:lnTo>
                  <a:pt x="398" y="237"/>
                </a:lnTo>
                <a:lnTo>
                  <a:pt x="398" y="237"/>
                </a:lnTo>
                <a:lnTo>
                  <a:pt x="404" y="237"/>
                </a:lnTo>
                <a:lnTo>
                  <a:pt x="411" y="237"/>
                </a:lnTo>
                <a:lnTo>
                  <a:pt x="423" y="240"/>
                </a:lnTo>
                <a:lnTo>
                  <a:pt x="436" y="244"/>
                </a:lnTo>
                <a:lnTo>
                  <a:pt x="446" y="245"/>
                </a:lnTo>
                <a:lnTo>
                  <a:pt x="446" y="245"/>
                </a:lnTo>
                <a:lnTo>
                  <a:pt x="452" y="245"/>
                </a:lnTo>
                <a:lnTo>
                  <a:pt x="453" y="244"/>
                </a:lnTo>
                <a:lnTo>
                  <a:pt x="453" y="242"/>
                </a:lnTo>
                <a:lnTo>
                  <a:pt x="453" y="238"/>
                </a:lnTo>
                <a:lnTo>
                  <a:pt x="448" y="235"/>
                </a:lnTo>
                <a:lnTo>
                  <a:pt x="443" y="231"/>
                </a:lnTo>
                <a:lnTo>
                  <a:pt x="443" y="231"/>
                </a:lnTo>
                <a:lnTo>
                  <a:pt x="434" y="224"/>
                </a:lnTo>
                <a:lnTo>
                  <a:pt x="429" y="221"/>
                </a:lnTo>
                <a:lnTo>
                  <a:pt x="427" y="215"/>
                </a:lnTo>
                <a:lnTo>
                  <a:pt x="427" y="215"/>
                </a:lnTo>
                <a:lnTo>
                  <a:pt x="427" y="213"/>
                </a:lnTo>
                <a:lnTo>
                  <a:pt x="425" y="212"/>
                </a:lnTo>
                <a:lnTo>
                  <a:pt x="420" y="210"/>
                </a:lnTo>
                <a:lnTo>
                  <a:pt x="411" y="208"/>
                </a:lnTo>
                <a:lnTo>
                  <a:pt x="404" y="205"/>
                </a:lnTo>
                <a:lnTo>
                  <a:pt x="404" y="205"/>
                </a:lnTo>
                <a:lnTo>
                  <a:pt x="400" y="201"/>
                </a:lnTo>
                <a:lnTo>
                  <a:pt x="398" y="197"/>
                </a:lnTo>
                <a:lnTo>
                  <a:pt x="395" y="189"/>
                </a:lnTo>
                <a:lnTo>
                  <a:pt x="393" y="180"/>
                </a:lnTo>
                <a:lnTo>
                  <a:pt x="389" y="176"/>
                </a:lnTo>
                <a:lnTo>
                  <a:pt x="386" y="173"/>
                </a:lnTo>
                <a:lnTo>
                  <a:pt x="386" y="173"/>
                </a:lnTo>
                <a:lnTo>
                  <a:pt x="381" y="167"/>
                </a:lnTo>
                <a:lnTo>
                  <a:pt x="375" y="162"/>
                </a:lnTo>
                <a:lnTo>
                  <a:pt x="375" y="158"/>
                </a:lnTo>
                <a:lnTo>
                  <a:pt x="375" y="156"/>
                </a:lnTo>
                <a:lnTo>
                  <a:pt x="377" y="155"/>
                </a:lnTo>
                <a:lnTo>
                  <a:pt x="381" y="153"/>
                </a:lnTo>
                <a:lnTo>
                  <a:pt x="381" y="1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6" name="자유형 400"/>
          <p:cNvSpPr/>
          <p:nvPr/>
        </p:nvSpPr>
        <p:spPr>
          <a:xfrm>
            <a:off x="4655717" y="3941171"/>
            <a:ext cx="43127" cy="80864"/>
          </a:xfrm>
          <a:custGeom>
            <a:avLst/>
            <a:gdLst/>
            <a:cxnLst>
              <a:cxn ang="0">
                <a:pos x="11" y="0"/>
              </a:cxn>
              <a:cxn ang="0">
                <a:pos x="11" y="0"/>
              </a:cxn>
              <a:cxn ang="0">
                <a:pos x="9" y="0"/>
              </a:cxn>
              <a:cxn ang="0">
                <a:pos x="7" y="1"/>
              </a:cxn>
              <a:cxn ang="0">
                <a:pos x="5" y="8"/>
              </a:cxn>
              <a:cxn ang="0">
                <a:pos x="4" y="14"/>
              </a:cxn>
              <a:cxn ang="0">
                <a:pos x="2" y="23"/>
              </a:cxn>
              <a:cxn ang="0">
                <a:pos x="2" y="23"/>
              </a:cxn>
              <a:cxn ang="0">
                <a:pos x="0" y="28"/>
              </a:cxn>
              <a:cxn ang="0">
                <a:pos x="0" y="35"/>
              </a:cxn>
              <a:cxn ang="0">
                <a:pos x="2" y="53"/>
              </a:cxn>
              <a:cxn ang="0">
                <a:pos x="2" y="53"/>
              </a:cxn>
              <a:cxn ang="0">
                <a:pos x="4" y="73"/>
              </a:cxn>
              <a:cxn ang="0">
                <a:pos x="5" y="81"/>
              </a:cxn>
              <a:cxn ang="0">
                <a:pos x="9" y="85"/>
              </a:cxn>
              <a:cxn ang="0">
                <a:pos x="13" y="89"/>
              </a:cxn>
              <a:cxn ang="0">
                <a:pos x="13" y="89"/>
              </a:cxn>
              <a:cxn ang="0">
                <a:pos x="18" y="90"/>
              </a:cxn>
              <a:cxn ang="0">
                <a:pos x="23" y="89"/>
              </a:cxn>
              <a:cxn ang="0">
                <a:pos x="30" y="87"/>
              </a:cxn>
              <a:cxn ang="0">
                <a:pos x="36" y="81"/>
              </a:cxn>
              <a:cxn ang="0">
                <a:pos x="41" y="76"/>
              </a:cxn>
              <a:cxn ang="0">
                <a:pos x="45" y="69"/>
              </a:cxn>
              <a:cxn ang="0">
                <a:pos x="48" y="62"/>
              </a:cxn>
              <a:cxn ang="0">
                <a:pos x="48" y="55"/>
              </a:cxn>
              <a:cxn ang="0">
                <a:pos x="48" y="55"/>
              </a:cxn>
              <a:cxn ang="0">
                <a:pos x="48" y="46"/>
              </a:cxn>
              <a:cxn ang="0">
                <a:pos x="45" y="37"/>
              </a:cxn>
              <a:cxn ang="0">
                <a:pos x="39" y="28"/>
              </a:cxn>
              <a:cxn ang="0">
                <a:pos x="32" y="19"/>
              </a:cxn>
              <a:cxn ang="0">
                <a:pos x="20" y="5"/>
              </a:cxn>
              <a:cxn ang="0">
                <a:pos x="14" y="1"/>
              </a:cxn>
              <a:cxn ang="0">
                <a:pos x="11" y="0"/>
              </a:cxn>
              <a:cxn ang="0">
                <a:pos x="11" y="0"/>
              </a:cxn>
            </a:cxnLst>
            <a:rect l="0" t="0" r="r" b="b"/>
            <a:pathLst>
              <a:path w="48" h="90">
                <a:moveTo>
                  <a:pt x="11" y="0"/>
                </a:moveTo>
                <a:lnTo>
                  <a:pt x="11" y="0"/>
                </a:lnTo>
                <a:lnTo>
                  <a:pt x="9" y="0"/>
                </a:lnTo>
                <a:lnTo>
                  <a:pt x="7" y="1"/>
                </a:lnTo>
                <a:lnTo>
                  <a:pt x="5" y="8"/>
                </a:lnTo>
                <a:lnTo>
                  <a:pt x="4" y="14"/>
                </a:lnTo>
                <a:lnTo>
                  <a:pt x="2" y="23"/>
                </a:lnTo>
                <a:lnTo>
                  <a:pt x="2" y="23"/>
                </a:lnTo>
                <a:lnTo>
                  <a:pt x="0" y="28"/>
                </a:lnTo>
                <a:lnTo>
                  <a:pt x="0" y="35"/>
                </a:lnTo>
                <a:lnTo>
                  <a:pt x="2" y="53"/>
                </a:lnTo>
                <a:lnTo>
                  <a:pt x="2" y="53"/>
                </a:lnTo>
                <a:lnTo>
                  <a:pt x="4" y="73"/>
                </a:lnTo>
                <a:lnTo>
                  <a:pt x="5" y="81"/>
                </a:lnTo>
                <a:lnTo>
                  <a:pt x="9" y="85"/>
                </a:lnTo>
                <a:lnTo>
                  <a:pt x="13" y="89"/>
                </a:lnTo>
                <a:lnTo>
                  <a:pt x="13" y="89"/>
                </a:lnTo>
                <a:lnTo>
                  <a:pt x="18" y="90"/>
                </a:lnTo>
                <a:lnTo>
                  <a:pt x="23" y="89"/>
                </a:lnTo>
                <a:lnTo>
                  <a:pt x="30" y="87"/>
                </a:lnTo>
                <a:lnTo>
                  <a:pt x="36" y="81"/>
                </a:lnTo>
                <a:lnTo>
                  <a:pt x="41" y="76"/>
                </a:lnTo>
                <a:lnTo>
                  <a:pt x="45" y="69"/>
                </a:lnTo>
                <a:lnTo>
                  <a:pt x="48" y="62"/>
                </a:lnTo>
                <a:lnTo>
                  <a:pt x="48" y="55"/>
                </a:lnTo>
                <a:lnTo>
                  <a:pt x="48" y="55"/>
                </a:lnTo>
                <a:lnTo>
                  <a:pt x="48" y="46"/>
                </a:lnTo>
                <a:lnTo>
                  <a:pt x="45" y="37"/>
                </a:lnTo>
                <a:lnTo>
                  <a:pt x="39" y="28"/>
                </a:lnTo>
                <a:lnTo>
                  <a:pt x="32" y="19"/>
                </a:lnTo>
                <a:lnTo>
                  <a:pt x="20" y="5"/>
                </a:lnTo>
                <a:lnTo>
                  <a:pt x="14" y="1"/>
                </a:lnTo>
                <a:lnTo>
                  <a:pt x="11" y="0"/>
                </a:lnTo>
                <a:lnTo>
                  <a:pt x="1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7" name="자유형 401"/>
          <p:cNvSpPr/>
          <p:nvPr/>
        </p:nvSpPr>
        <p:spPr>
          <a:xfrm>
            <a:off x="3874029" y="4397605"/>
            <a:ext cx="152743" cy="300097"/>
          </a:xfrm>
          <a:custGeom>
            <a:avLst/>
            <a:gdLst/>
            <a:cxnLst>
              <a:cxn ang="0">
                <a:pos x="142" y="4"/>
              </a:cxn>
              <a:cxn ang="0">
                <a:pos x="139" y="2"/>
              </a:cxn>
              <a:cxn ang="0">
                <a:pos x="135" y="11"/>
              </a:cxn>
              <a:cxn ang="0">
                <a:pos x="132" y="18"/>
              </a:cxn>
              <a:cxn ang="0">
                <a:pos x="132" y="27"/>
              </a:cxn>
              <a:cxn ang="0">
                <a:pos x="126" y="34"/>
              </a:cxn>
              <a:cxn ang="0">
                <a:pos x="118" y="38"/>
              </a:cxn>
              <a:cxn ang="0">
                <a:pos x="112" y="38"/>
              </a:cxn>
              <a:cxn ang="0">
                <a:pos x="105" y="43"/>
              </a:cxn>
              <a:cxn ang="0">
                <a:pos x="105" y="48"/>
              </a:cxn>
              <a:cxn ang="0">
                <a:pos x="105" y="55"/>
              </a:cxn>
              <a:cxn ang="0">
                <a:pos x="105" y="61"/>
              </a:cxn>
              <a:cxn ang="0">
                <a:pos x="105" y="63"/>
              </a:cxn>
              <a:cxn ang="0">
                <a:pos x="102" y="70"/>
              </a:cxn>
              <a:cxn ang="0">
                <a:pos x="87" y="75"/>
              </a:cxn>
              <a:cxn ang="0">
                <a:pos x="84" y="77"/>
              </a:cxn>
              <a:cxn ang="0">
                <a:pos x="71" y="84"/>
              </a:cxn>
              <a:cxn ang="0">
                <a:pos x="59" y="91"/>
              </a:cxn>
              <a:cxn ang="0">
                <a:pos x="55" y="91"/>
              </a:cxn>
              <a:cxn ang="0">
                <a:pos x="39" y="95"/>
              </a:cxn>
              <a:cxn ang="0">
                <a:pos x="25" y="96"/>
              </a:cxn>
              <a:cxn ang="0">
                <a:pos x="23" y="98"/>
              </a:cxn>
              <a:cxn ang="0">
                <a:pos x="20" y="107"/>
              </a:cxn>
              <a:cxn ang="0">
                <a:pos x="18" y="123"/>
              </a:cxn>
              <a:cxn ang="0">
                <a:pos x="16" y="128"/>
              </a:cxn>
              <a:cxn ang="0">
                <a:pos x="13" y="148"/>
              </a:cxn>
              <a:cxn ang="0">
                <a:pos x="18" y="171"/>
              </a:cxn>
              <a:cxn ang="0">
                <a:pos x="23" y="182"/>
              </a:cxn>
              <a:cxn ang="0">
                <a:pos x="23" y="200"/>
              </a:cxn>
              <a:cxn ang="0">
                <a:pos x="18" y="212"/>
              </a:cxn>
              <a:cxn ang="0">
                <a:pos x="13" y="219"/>
              </a:cxn>
              <a:cxn ang="0">
                <a:pos x="4" y="233"/>
              </a:cxn>
              <a:cxn ang="0">
                <a:pos x="0" y="249"/>
              </a:cxn>
              <a:cxn ang="0">
                <a:pos x="4" y="274"/>
              </a:cxn>
              <a:cxn ang="0">
                <a:pos x="7" y="287"/>
              </a:cxn>
              <a:cxn ang="0">
                <a:pos x="14" y="310"/>
              </a:cxn>
              <a:cxn ang="0">
                <a:pos x="20" y="319"/>
              </a:cxn>
              <a:cxn ang="0">
                <a:pos x="29" y="326"/>
              </a:cxn>
              <a:cxn ang="0">
                <a:pos x="52" y="333"/>
              </a:cxn>
              <a:cxn ang="0">
                <a:pos x="61" y="329"/>
              </a:cxn>
              <a:cxn ang="0">
                <a:pos x="64" y="328"/>
              </a:cxn>
              <a:cxn ang="0">
                <a:pos x="73" y="326"/>
              </a:cxn>
              <a:cxn ang="0">
                <a:pos x="82" y="324"/>
              </a:cxn>
              <a:cxn ang="0">
                <a:pos x="86" y="321"/>
              </a:cxn>
              <a:cxn ang="0">
                <a:pos x="93" y="306"/>
              </a:cxn>
              <a:cxn ang="0">
                <a:pos x="119" y="223"/>
              </a:cxn>
              <a:cxn ang="0">
                <a:pos x="137" y="168"/>
              </a:cxn>
              <a:cxn ang="0">
                <a:pos x="144" y="130"/>
              </a:cxn>
              <a:cxn ang="0">
                <a:pos x="146" y="123"/>
              </a:cxn>
              <a:cxn ang="0">
                <a:pos x="150" y="111"/>
              </a:cxn>
              <a:cxn ang="0">
                <a:pos x="150" y="104"/>
              </a:cxn>
              <a:cxn ang="0">
                <a:pos x="148" y="89"/>
              </a:cxn>
              <a:cxn ang="0">
                <a:pos x="153" y="88"/>
              </a:cxn>
              <a:cxn ang="0">
                <a:pos x="155" y="89"/>
              </a:cxn>
              <a:cxn ang="0">
                <a:pos x="164" y="96"/>
              </a:cxn>
              <a:cxn ang="0">
                <a:pos x="169" y="88"/>
              </a:cxn>
              <a:cxn ang="0">
                <a:pos x="169" y="77"/>
              </a:cxn>
              <a:cxn ang="0">
                <a:pos x="162" y="54"/>
              </a:cxn>
              <a:cxn ang="0">
                <a:pos x="160" y="43"/>
              </a:cxn>
              <a:cxn ang="0">
                <a:pos x="151" y="20"/>
              </a:cxn>
              <a:cxn ang="0">
                <a:pos x="142" y="4"/>
              </a:cxn>
            </a:cxnLst>
            <a:rect l="0" t="0" r="r" b="b"/>
            <a:pathLst>
              <a:path w="169" h="333">
                <a:moveTo>
                  <a:pt x="142" y="4"/>
                </a:moveTo>
                <a:lnTo>
                  <a:pt x="142" y="4"/>
                </a:lnTo>
                <a:lnTo>
                  <a:pt x="141" y="0"/>
                </a:lnTo>
                <a:lnTo>
                  <a:pt x="139" y="2"/>
                </a:lnTo>
                <a:lnTo>
                  <a:pt x="135" y="11"/>
                </a:lnTo>
                <a:lnTo>
                  <a:pt x="135" y="11"/>
                </a:lnTo>
                <a:lnTo>
                  <a:pt x="134" y="13"/>
                </a:lnTo>
                <a:lnTo>
                  <a:pt x="132" y="18"/>
                </a:lnTo>
                <a:lnTo>
                  <a:pt x="132" y="27"/>
                </a:lnTo>
                <a:lnTo>
                  <a:pt x="132" y="27"/>
                </a:lnTo>
                <a:lnTo>
                  <a:pt x="130" y="31"/>
                </a:lnTo>
                <a:lnTo>
                  <a:pt x="126" y="34"/>
                </a:lnTo>
                <a:lnTo>
                  <a:pt x="123" y="38"/>
                </a:lnTo>
                <a:lnTo>
                  <a:pt x="118" y="38"/>
                </a:lnTo>
                <a:lnTo>
                  <a:pt x="118" y="38"/>
                </a:lnTo>
                <a:lnTo>
                  <a:pt x="112" y="38"/>
                </a:lnTo>
                <a:lnTo>
                  <a:pt x="109" y="39"/>
                </a:lnTo>
                <a:lnTo>
                  <a:pt x="105" y="43"/>
                </a:lnTo>
                <a:lnTo>
                  <a:pt x="105" y="48"/>
                </a:lnTo>
                <a:lnTo>
                  <a:pt x="105" y="48"/>
                </a:lnTo>
                <a:lnTo>
                  <a:pt x="107" y="52"/>
                </a:lnTo>
                <a:lnTo>
                  <a:pt x="105" y="55"/>
                </a:lnTo>
                <a:lnTo>
                  <a:pt x="103" y="57"/>
                </a:lnTo>
                <a:lnTo>
                  <a:pt x="105" y="61"/>
                </a:lnTo>
                <a:lnTo>
                  <a:pt x="105" y="61"/>
                </a:lnTo>
                <a:lnTo>
                  <a:pt x="105" y="63"/>
                </a:lnTo>
                <a:lnTo>
                  <a:pt x="105" y="66"/>
                </a:lnTo>
                <a:lnTo>
                  <a:pt x="102" y="70"/>
                </a:lnTo>
                <a:lnTo>
                  <a:pt x="94" y="73"/>
                </a:lnTo>
                <a:lnTo>
                  <a:pt x="87" y="75"/>
                </a:lnTo>
                <a:lnTo>
                  <a:pt x="87" y="75"/>
                </a:lnTo>
                <a:lnTo>
                  <a:pt x="84" y="77"/>
                </a:lnTo>
                <a:lnTo>
                  <a:pt x="80" y="79"/>
                </a:lnTo>
                <a:lnTo>
                  <a:pt x="71" y="84"/>
                </a:lnTo>
                <a:lnTo>
                  <a:pt x="62" y="89"/>
                </a:lnTo>
                <a:lnTo>
                  <a:pt x="59" y="91"/>
                </a:lnTo>
                <a:lnTo>
                  <a:pt x="55" y="91"/>
                </a:lnTo>
                <a:lnTo>
                  <a:pt x="55" y="91"/>
                </a:lnTo>
                <a:lnTo>
                  <a:pt x="48" y="93"/>
                </a:lnTo>
                <a:lnTo>
                  <a:pt x="39" y="95"/>
                </a:lnTo>
                <a:lnTo>
                  <a:pt x="32" y="96"/>
                </a:lnTo>
                <a:lnTo>
                  <a:pt x="25" y="96"/>
                </a:lnTo>
                <a:lnTo>
                  <a:pt x="25" y="96"/>
                </a:lnTo>
                <a:lnTo>
                  <a:pt x="23" y="98"/>
                </a:lnTo>
                <a:lnTo>
                  <a:pt x="21" y="100"/>
                </a:lnTo>
                <a:lnTo>
                  <a:pt x="20" y="107"/>
                </a:lnTo>
                <a:lnTo>
                  <a:pt x="18" y="118"/>
                </a:lnTo>
                <a:lnTo>
                  <a:pt x="18" y="123"/>
                </a:lnTo>
                <a:lnTo>
                  <a:pt x="16" y="128"/>
                </a:lnTo>
                <a:lnTo>
                  <a:pt x="16" y="128"/>
                </a:lnTo>
                <a:lnTo>
                  <a:pt x="13" y="139"/>
                </a:lnTo>
                <a:lnTo>
                  <a:pt x="13" y="148"/>
                </a:lnTo>
                <a:lnTo>
                  <a:pt x="14" y="159"/>
                </a:lnTo>
                <a:lnTo>
                  <a:pt x="18" y="171"/>
                </a:lnTo>
                <a:lnTo>
                  <a:pt x="18" y="171"/>
                </a:lnTo>
                <a:lnTo>
                  <a:pt x="23" y="182"/>
                </a:lnTo>
                <a:lnTo>
                  <a:pt x="25" y="192"/>
                </a:lnTo>
                <a:lnTo>
                  <a:pt x="23" y="200"/>
                </a:lnTo>
                <a:lnTo>
                  <a:pt x="21" y="205"/>
                </a:lnTo>
                <a:lnTo>
                  <a:pt x="18" y="212"/>
                </a:lnTo>
                <a:lnTo>
                  <a:pt x="13" y="219"/>
                </a:lnTo>
                <a:lnTo>
                  <a:pt x="13" y="219"/>
                </a:lnTo>
                <a:lnTo>
                  <a:pt x="7" y="226"/>
                </a:lnTo>
                <a:lnTo>
                  <a:pt x="4" y="233"/>
                </a:lnTo>
                <a:lnTo>
                  <a:pt x="0" y="242"/>
                </a:lnTo>
                <a:lnTo>
                  <a:pt x="0" y="249"/>
                </a:lnTo>
                <a:lnTo>
                  <a:pt x="0" y="264"/>
                </a:lnTo>
                <a:lnTo>
                  <a:pt x="4" y="274"/>
                </a:lnTo>
                <a:lnTo>
                  <a:pt x="4" y="274"/>
                </a:lnTo>
                <a:lnTo>
                  <a:pt x="7" y="287"/>
                </a:lnTo>
                <a:lnTo>
                  <a:pt x="11" y="299"/>
                </a:lnTo>
                <a:lnTo>
                  <a:pt x="14" y="310"/>
                </a:lnTo>
                <a:lnTo>
                  <a:pt x="16" y="315"/>
                </a:lnTo>
                <a:lnTo>
                  <a:pt x="20" y="319"/>
                </a:lnTo>
                <a:lnTo>
                  <a:pt x="20" y="319"/>
                </a:lnTo>
                <a:lnTo>
                  <a:pt x="29" y="326"/>
                </a:lnTo>
                <a:lnTo>
                  <a:pt x="41" y="331"/>
                </a:lnTo>
                <a:lnTo>
                  <a:pt x="52" y="333"/>
                </a:lnTo>
                <a:lnTo>
                  <a:pt x="57" y="331"/>
                </a:lnTo>
                <a:lnTo>
                  <a:pt x="61" y="329"/>
                </a:lnTo>
                <a:lnTo>
                  <a:pt x="61" y="329"/>
                </a:lnTo>
                <a:lnTo>
                  <a:pt x="64" y="328"/>
                </a:lnTo>
                <a:lnTo>
                  <a:pt x="66" y="326"/>
                </a:lnTo>
                <a:lnTo>
                  <a:pt x="73" y="326"/>
                </a:lnTo>
                <a:lnTo>
                  <a:pt x="78" y="326"/>
                </a:lnTo>
                <a:lnTo>
                  <a:pt x="82" y="324"/>
                </a:lnTo>
                <a:lnTo>
                  <a:pt x="86" y="321"/>
                </a:lnTo>
                <a:lnTo>
                  <a:pt x="86" y="321"/>
                </a:lnTo>
                <a:lnTo>
                  <a:pt x="89" y="315"/>
                </a:lnTo>
                <a:lnTo>
                  <a:pt x="93" y="306"/>
                </a:lnTo>
                <a:lnTo>
                  <a:pt x="100" y="281"/>
                </a:lnTo>
                <a:lnTo>
                  <a:pt x="119" y="223"/>
                </a:lnTo>
                <a:lnTo>
                  <a:pt x="119" y="223"/>
                </a:lnTo>
                <a:lnTo>
                  <a:pt x="137" y="168"/>
                </a:lnTo>
                <a:lnTo>
                  <a:pt x="142" y="144"/>
                </a:lnTo>
                <a:lnTo>
                  <a:pt x="144" y="130"/>
                </a:lnTo>
                <a:lnTo>
                  <a:pt x="144" y="130"/>
                </a:lnTo>
                <a:lnTo>
                  <a:pt x="146" y="123"/>
                </a:lnTo>
                <a:lnTo>
                  <a:pt x="148" y="118"/>
                </a:lnTo>
                <a:lnTo>
                  <a:pt x="150" y="111"/>
                </a:lnTo>
                <a:lnTo>
                  <a:pt x="150" y="104"/>
                </a:lnTo>
                <a:lnTo>
                  <a:pt x="150" y="104"/>
                </a:lnTo>
                <a:lnTo>
                  <a:pt x="148" y="96"/>
                </a:lnTo>
                <a:lnTo>
                  <a:pt x="148" y="89"/>
                </a:lnTo>
                <a:lnTo>
                  <a:pt x="151" y="88"/>
                </a:lnTo>
                <a:lnTo>
                  <a:pt x="153" y="88"/>
                </a:lnTo>
                <a:lnTo>
                  <a:pt x="155" y="89"/>
                </a:lnTo>
                <a:lnTo>
                  <a:pt x="155" y="89"/>
                </a:lnTo>
                <a:lnTo>
                  <a:pt x="158" y="95"/>
                </a:lnTo>
                <a:lnTo>
                  <a:pt x="164" y="96"/>
                </a:lnTo>
                <a:lnTo>
                  <a:pt x="167" y="93"/>
                </a:lnTo>
                <a:lnTo>
                  <a:pt x="169" y="88"/>
                </a:lnTo>
                <a:lnTo>
                  <a:pt x="169" y="88"/>
                </a:lnTo>
                <a:lnTo>
                  <a:pt x="169" y="77"/>
                </a:lnTo>
                <a:lnTo>
                  <a:pt x="166" y="66"/>
                </a:lnTo>
                <a:lnTo>
                  <a:pt x="162" y="54"/>
                </a:lnTo>
                <a:lnTo>
                  <a:pt x="160" y="43"/>
                </a:lnTo>
                <a:lnTo>
                  <a:pt x="160" y="43"/>
                </a:lnTo>
                <a:lnTo>
                  <a:pt x="157" y="31"/>
                </a:lnTo>
                <a:lnTo>
                  <a:pt x="151" y="20"/>
                </a:lnTo>
                <a:lnTo>
                  <a:pt x="146" y="11"/>
                </a:lnTo>
                <a:lnTo>
                  <a:pt x="142" y="4"/>
                </a:lnTo>
                <a:lnTo>
                  <a:pt x="142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8" name="자유형 402"/>
          <p:cNvSpPr/>
          <p:nvPr/>
        </p:nvSpPr>
        <p:spPr>
          <a:xfrm>
            <a:off x="4093261" y="3872886"/>
            <a:ext cx="21563" cy="10781"/>
          </a:xfrm>
          <a:custGeom>
            <a:avLst/>
            <a:gdLst/>
            <a:cxnLst>
              <a:cxn ang="0">
                <a:pos x="2" y="7"/>
              </a:cxn>
              <a:cxn ang="0">
                <a:pos x="2" y="7"/>
              </a:cxn>
              <a:cxn ang="0">
                <a:pos x="3" y="9"/>
              </a:cxn>
              <a:cxn ang="0">
                <a:pos x="9" y="11"/>
              </a:cxn>
              <a:cxn ang="0">
                <a:pos x="16" y="9"/>
              </a:cxn>
              <a:cxn ang="0">
                <a:pos x="21" y="5"/>
              </a:cxn>
              <a:cxn ang="0">
                <a:pos x="25" y="3"/>
              </a:cxn>
              <a:cxn ang="0">
                <a:pos x="25" y="3"/>
              </a:cxn>
              <a:cxn ang="0">
                <a:pos x="23" y="2"/>
              </a:cxn>
              <a:cxn ang="0">
                <a:pos x="19" y="0"/>
              </a:cxn>
              <a:cxn ang="0">
                <a:pos x="11" y="0"/>
              </a:cxn>
              <a:cxn ang="0">
                <a:pos x="2" y="2"/>
              </a:cxn>
              <a:cxn ang="0">
                <a:pos x="0" y="3"/>
              </a:cxn>
              <a:cxn ang="0">
                <a:pos x="2" y="7"/>
              </a:cxn>
              <a:cxn ang="0">
                <a:pos x="2" y="7"/>
              </a:cxn>
            </a:cxnLst>
            <a:rect l="0" t="0" r="r" b="b"/>
            <a:pathLst>
              <a:path w="25" h="11">
                <a:moveTo>
                  <a:pt x="2" y="7"/>
                </a:moveTo>
                <a:lnTo>
                  <a:pt x="2" y="7"/>
                </a:lnTo>
                <a:lnTo>
                  <a:pt x="3" y="9"/>
                </a:lnTo>
                <a:lnTo>
                  <a:pt x="9" y="11"/>
                </a:lnTo>
                <a:lnTo>
                  <a:pt x="16" y="9"/>
                </a:lnTo>
                <a:lnTo>
                  <a:pt x="21" y="5"/>
                </a:lnTo>
                <a:lnTo>
                  <a:pt x="25" y="3"/>
                </a:lnTo>
                <a:lnTo>
                  <a:pt x="25" y="3"/>
                </a:lnTo>
                <a:lnTo>
                  <a:pt x="23" y="2"/>
                </a:lnTo>
                <a:lnTo>
                  <a:pt x="19" y="0"/>
                </a:lnTo>
                <a:lnTo>
                  <a:pt x="11" y="0"/>
                </a:lnTo>
                <a:lnTo>
                  <a:pt x="2" y="2"/>
                </a:lnTo>
                <a:lnTo>
                  <a:pt x="0" y="3"/>
                </a:lnTo>
                <a:lnTo>
                  <a:pt x="2" y="7"/>
                </a:lnTo>
                <a:lnTo>
                  <a:pt x="2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39" name="자유형 403"/>
          <p:cNvSpPr/>
          <p:nvPr/>
        </p:nvSpPr>
        <p:spPr>
          <a:xfrm>
            <a:off x="5829148" y="4942091"/>
            <a:ext cx="25157" cy="8985"/>
          </a:xfrm>
          <a:custGeom>
            <a:avLst/>
            <a:gdLst/>
            <a:cxnLst>
              <a:cxn ang="0">
                <a:pos x="0" y="7"/>
              </a:cxn>
              <a:cxn ang="0">
                <a:pos x="0" y="7"/>
              </a:cxn>
              <a:cxn ang="0">
                <a:pos x="7" y="11"/>
              </a:cxn>
              <a:cxn ang="0">
                <a:pos x="16" y="11"/>
              </a:cxn>
              <a:cxn ang="0">
                <a:pos x="23" y="9"/>
              </a:cxn>
              <a:cxn ang="0">
                <a:pos x="27" y="6"/>
              </a:cxn>
              <a:cxn ang="0">
                <a:pos x="28" y="4"/>
              </a:cxn>
              <a:cxn ang="0">
                <a:pos x="28" y="4"/>
              </a:cxn>
              <a:cxn ang="0">
                <a:pos x="28" y="2"/>
              </a:cxn>
              <a:cxn ang="0">
                <a:pos x="25" y="0"/>
              </a:cxn>
              <a:cxn ang="0">
                <a:pos x="14" y="2"/>
              </a:cxn>
              <a:cxn ang="0">
                <a:pos x="3" y="4"/>
              </a:cxn>
              <a:cxn ang="0">
                <a:pos x="0" y="6"/>
              </a:cxn>
              <a:cxn ang="0">
                <a:pos x="0" y="7"/>
              </a:cxn>
              <a:cxn ang="0">
                <a:pos x="0" y="7"/>
              </a:cxn>
            </a:cxnLst>
            <a:rect l="0" t="0" r="r" b="b"/>
            <a:pathLst>
              <a:path w="28" h="11">
                <a:moveTo>
                  <a:pt x="0" y="7"/>
                </a:moveTo>
                <a:lnTo>
                  <a:pt x="0" y="7"/>
                </a:lnTo>
                <a:lnTo>
                  <a:pt x="7" y="11"/>
                </a:lnTo>
                <a:lnTo>
                  <a:pt x="16" y="11"/>
                </a:lnTo>
                <a:lnTo>
                  <a:pt x="23" y="9"/>
                </a:lnTo>
                <a:lnTo>
                  <a:pt x="27" y="6"/>
                </a:lnTo>
                <a:lnTo>
                  <a:pt x="28" y="4"/>
                </a:lnTo>
                <a:lnTo>
                  <a:pt x="28" y="4"/>
                </a:lnTo>
                <a:lnTo>
                  <a:pt x="28" y="2"/>
                </a:lnTo>
                <a:lnTo>
                  <a:pt x="25" y="0"/>
                </a:lnTo>
                <a:lnTo>
                  <a:pt x="14" y="2"/>
                </a:lnTo>
                <a:lnTo>
                  <a:pt x="3" y="4"/>
                </a:lnTo>
                <a:lnTo>
                  <a:pt x="0" y="6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0" name="자유형 404"/>
          <p:cNvSpPr/>
          <p:nvPr/>
        </p:nvSpPr>
        <p:spPr>
          <a:xfrm>
            <a:off x="6003455" y="5067880"/>
            <a:ext cx="77269" cy="75473"/>
          </a:xfrm>
          <a:custGeom>
            <a:avLst/>
            <a:gdLst/>
            <a:cxnLst>
              <a:cxn ang="0">
                <a:pos x="41" y="10"/>
              </a:cxn>
              <a:cxn ang="0">
                <a:pos x="41" y="10"/>
              </a:cxn>
              <a:cxn ang="0">
                <a:pos x="35" y="10"/>
              </a:cxn>
              <a:cxn ang="0">
                <a:pos x="30" y="10"/>
              </a:cxn>
              <a:cxn ang="0">
                <a:pos x="18" y="5"/>
              </a:cxn>
              <a:cxn ang="0">
                <a:pos x="7" y="1"/>
              </a:cxn>
              <a:cxn ang="0">
                <a:pos x="2" y="0"/>
              </a:cxn>
              <a:cxn ang="0">
                <a:pos x="2" y="0"/>
              </a:cxn>
              <a:cxn ang="0">
                <a:pos x="0" y="1"/>
              </a:cxn>
              <a:cxn ang="0">
                <a:pos x="2" y="7"/>
              </a:cxn>
              <a:cxn ang="0">
                <a:pos x="7" y="21"/>
              </a:cxn>
              <a:cxn ang="0">
                <a:pos x="12" y="35"/>
              </a:cxn>
              <a:cxn ang="0">
                <a:pos x="14" y="42"/>
              </a:cxn>
              <a:cxn ang="0">
                <a:pos x="12" y="46"/>
              </a:cxn>
              <a:cxn ang="0">
                <a:pos x="12" y="46"/>
              </a:cxn>
              <a:cxn ang="0">
                <a:pos x="10" y="51"/>
              </a:cxn>
              <a:cxn ang="0">
                <a:pos x="12" y="57"/>
              </a:cxn>
              <a:cxn ang="0">
                <a:pos x="16" y="62"/>
              </a:cxn>
              <a:cxn ang="0">
                <a:pos x="21" y="67"/>
              </a:cxn>
              <a:cxn ang="0">
                <a:pos x="34" y="78"/>
              </a:cxn>
              <a:cxn ang="0">
                <a:pos x="39" y="82"/>
              </a:cxn>
              <a:cxn ang="0">
                <a:pos x="44" y="83"/>
              </a:cxn>
              <a:cxn ang="0">
                <a:pos x="44" y="83"/>
              </a:cxn>
              <a:cxn ang="0">
                <a:pos x="46" y="83"/>
              </a:cxn>
              <a:cxn ang="0">
                <a:pos x="50" y="82"/>
              </a:cxn>
              <a:cxn ang="0">
                <a:pos x="51" y="78"/>
              </a:cxn>
              <a:cxn ang="0">
                <a:pos x="53" y="74"/>
              </a:cxn>
              <a:cxn ang="0">
                <a:pos x="55" y="74"/>
              </a:cxn>
              <a:cxn ang="0">
                <a:pos x="57" y="74"/>
              </a:cxn>
              <a:cxn ang="0">
                <a:pos x="57" y="74"/>
              </a:cxn>
              <a:cxn ang="0">
                <a:pos x="60" y="73"/>
              </a:cxn>
              <a:cxn ang="0">
                <a:pos x="62" y="69"/>
              </a:cxn>
              <a:cxn ang="0">
                <a:pos x="62" y="62"/>
              </a:cxn>
              <a:cxn ang="0">
                <a:pos x="62" y="62"/>
              </a:cxn>
              <a:cxn ang="0">
                <a:pos x="62" y="60"/>
              </a:cxn>
              <a:cxn ang="0">
                <a:pos x="64" y="60"/>
              </a:cxn>
              <a:cxn ang="0">
                <a:pos x="67" y="62"/>
              </a:cxn>
              <a:cxn ang="0">
                <a:pos x="71" y="64"/>
              </a:cxn>
              <a:cxn ang="0">
                <a:pos x="73" y="66"/>
              </a:cxn>
              <a:cxn ang="0">
                <a:pos x="75" y="64"/>
              </a:cxn>
              <a:cxn ang="0">
                <a:pos x="75" y="64"/>
              </a:cxn>
              <a:cxn ang="0">
                <a:pos x="76" y="62"/>
              </a:cxn>
              <a:cxn ang="0">
                <a:pos x="78" y="58"/>
              </a:cxn>
              <a:cxn ang="0">
                <a:pos x="78" y="50"/>
              </a:cxn>
              <a:cxn ang="0">
                <a:pos x="78" y="42"/>
              </a:cxn>
              <a:cxn ang="0">
                <a:pos x="80" y="39"/>
              </a:cxn>
              <a:cxn ang="0">
                <a:pos x="82" y="39"/>
              </a:cxn>
              <a:cxn ang="0">
                <a:pos x="82" y="39"/>
              </a:cxn>
              <a:cxn ang="0">
                <a:pos x="85" y="37"/>
              </a:cxn>
              <a:cxn ang="0">
                <a:pos x="85" y="34"/>
              </a:cxn>
              <a:cxn ang="0">
                <a:pos x="85" y="25"/>
              </a:cxn>
              <a:cxn ang="0">
                <a:pos x="83" y="12"/>
              </a:cxn>
              <a:cxn ang="0">
                <a:pos x="82" y="3"/>
              </a:cxn>
              <a:cxn ang="0">
                <a:pos x="82" y="3"/>
              </a:cxn>
              <a:cxn ang="0">
                <a:pos x="80" y="0"/>
              </a:cxn>
              <a:cxn ang="0">
                <a:pos x="76" y="0"/>
              </a:cxn>
              <a:cxn ang="0">
                <a:pos x="66" y="3"/>
              </a:cxn>
              <a:cxn ang="0">
                <a:pos x="53" y="9"/>
              </a:cxn>
              <a:cxn ang="0">
                <a:pos x="41" y="10"/>
              </a:cxn>
              <a:cxn ang="0">
                <a:pos x="41" y="10"/>
              </a:cxn>
            </a:cxnLst>
            <a:rect l="0" t="0" r="r" b="b"/>
            <a:pathLst>
              <a:path w="85" h="83">
                <a:moveTo>
                  <a:pt x="41" y="10"/>
                </a:moveTo>
                <a:lnTo>
                  <a:pt x="41" y="10"/>
                </a:lnTo>
                <a:lnTo>
                  <a:pt x="35" y="10"/>
                </a:lnTo>
                <a:lnTo>
                  <a:pt x="30" y="10"/>
                </a:lnTo>
                <a:lnTo>
                  <a:pt x="18" y="5"/>
                </a:lnTo>
                <a:lnTo>
                  <a:pt x="7" y="1"/>
                </a:lnTo>
                <a:lnTo>
                  <a:pt x="2" y="0"/>
                </a:lnTo>
                <a:lnTo>
                  <a:pt x="2" y="0"/>
                </a:lnTo>
                <a:lnTo>
                  <a:pt x="0" y="1"/>
                </a:lnTo>
                <a:lnTo>
                  <a:pt x="2" y="7"/>
                </a:lnTo>
                <a:lnTo>
                  <a:pt x="7" y="21"/>
                </a:lnTo>
                <a:lnTo>
                  <a:pt x="12" y="35"/>
                </a:lnTo>
                <a:lnTo>
                  <a:pt x="14" y="42"/>
                </a:lnTo>
                <a:lnTo>
                  <a:pt x="12" y="46"/>
                </a:lnTo>
                <a:lnTo>
                  <a:pt x="12" y="46"/>
                </a:lnTo>
                <a:lnTo>
                  <a:pt x="10" y="51"/>
                </a:lnTo>
                <a:lnTo>
                  <a:pt x="12" y="57"/>
                </a:lnTo>
                <a:lnTo>
                  <a:pt x="16" y="62"/>
                </a:lnTo>
                <a:lnTo>
                  <a:pt x="21" y="67"/>
                </a:lnTo>
                <a:lnTo>
                  <a:pt x="34" y="78"/>
                </a:lnTo>
                <a:lnTo>
                  <a:pt x="39" y="82"/>
                </a:lnTo>
                <a:lnTo>
                  <a:pt x="44" y="83"/>
                </a:lnTo>
                <a:lnTo>
                  <a:pt x="44" y="83"/>
                </a:lnTo>
                <a:lnTo>
                  <a:pt x="46" y="83"/>
                </a:lnTo>
                <a:lnTo>
                  <a:pt x="50" y="82"/>
                </a:lnTo>
                <a:lnTo>
                  <a:pt x="51" y="78"/>
                </a:lnTo>
                <a:lnTo>
                  <a:pt x="53" y="74"/>
                </a:lnTo>
                <a:lnTo>
                  <a:pt x="55" y="74"/>
                </a:lnTo>
                <a:lnTo>
                  <a:pt x="57" y="74"/>
                </a:lnTo>
                <a:lnTo>
                  <a:pt x="57" y="74"/>
                </a:lnTo>
                <a:lnTo>
                  <a:pt x="60" y="73"/>
                </a:lnTo>
                <a:lnTo>
                  <a:pt x="62" y="69"/>
                </a:lnTo>
                <a:lnTo>
                  <a:pt x="62" y="62"/>
                </a:lnTo>
                <a:lnTo>
                  <a:pt x="62" y="62"/>
                </a:lnTo>
                <a:lnTo>
                  <a:pt x="62" y="60"/>
                </a:lnTo>
                <a:lnTo>
                  <a:pt x="64" y="60"/>
                </a:lnTo>
                <a:lnTo>
                  <a:pt x="67" y="62"/>
                </a:lnTo>
                <a:lnTo>
                  <a:pt x="71" y="64"/>
                </a:lnTo>
                <a:lnTo>
                  <a:pt x="73" y="66"/>
                </a:lnTo>
                <a:lnTo>
                  <a:pt x="75" y="64"/>
                </a:lnTo>
                <a:lnTo>
                  <a:pt x="75" y="64"/>
                </a:lnTo>
                <a:lnTo>
                  <a:pt x="76" y="62"/>
                </a:lnTo>
                <a:lnTo>
                  <a:pt x="78" y="58"/>
                </a:lnTo>
                <a:lnTo>
                  <a:pt x="78" y="50"/>
                </a:lnTo>
                <a:lnTo>
                  <a:pt x="78" y="42"/>
                </a:lnTo>
                <a:lnTo>
                  <a:pt x="80" y="39"/>
                </a:lnTo>
                <a:lnTo>
                  <a:pt x="82" y="39"/>
                </a:lnTo>
                <a:lnTo>
                  <a:pt x="82" y="39"/>
                </a:lnTo>
                <a:lnTo>
                  <a:pt x="85" y="37"/>
                </a:lnTo>
                <a:lnTo>
                  <a:pt x="85" y="34"/>
                </a:lnTo>
                <a:lnTo>
                  <a:pt x="85" y="25"/>
                </a:lnTo>
                <a:lnTo>
                  <a:pt x="83" y="12"/>
                </a:lnTo>
                <a:lnTo>
                  <a:pt x="82" y="3"/>
                </a:lnTo>
                <a:lnTo>
                  <a:pt x="82" y="3"/>
                </a:lnTo>
                <a:lnTo>
                  <a:pt x="80" y="0"/>
                </a:lnTo>
                <a:lnTo>
                  <a:pt x="76" y="0"/>
                </a:lnTo>
                <a:lnTo>
                  <a:pt x="66" y="3"/>
                </a:lnTo>
                <a:lnTo>
                  <a:pt x="53" y="9"/>
                </a:lnTo>
                <a:lnTo>
                  <a:pt x="41" y="10"/>
                </a:lnTo>
                <a:lnTo>
                  <a:pt x="41" y="1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1" name="자유형 405"/>
          <p:cNvSpPr/>
          <p:nvPr/>
        </p:nvSpPr>
        <p:spPr>
          <a:xfrm>
            <a:off x="5333181" y="4377838"/>
            <a:ext cx="860754" cy="650508"/>
          </a:xfrm>
          <a:custGeom>
            <a:avLst/>
            <a:gdLst/>
            <a:cxnLst>
              <a:cxn ang="0">
                <a:pos x="949" y="397"/>
              </a:cxn>
              <a:cxn ang="0">
                <a:pos x="931" y="354"/>
              </a:cxn>
              <a:cxn ang="0">
                <a:pos x="902" y="320"/>
              </a:cxn>
              <a:cxn ang="0">
                <a:pos x="885" y="288"/>
              </a:cxn>
              <a:cxn ang="0">
                <a:pos x="861" y="272"/>
              </a:cxn>
              <a:cxn ang="0">
                <a:pos x="844" y="235"/>
              </a:cxn>
              <a:cxn ang="0">
                <a:pos x="783" y="185"/>
              </a:cxn>
              <a:cxn ang="0">
                <a:pos x="764" y="123"/>
              </a:cxn>
              <a:cxn ang="0">
                <a:pos x="746" y="87"/>
              </a:cxn>
              <a:cxn ang="0">
                <a:pos x="716" y="36"/>
              </a:cxn>
              <a:cxn ang="0">
                <a:pos x="684" y="18"/>
              </a:cxn>
              <a:cxn ang="0">
                <a:pos x="675" y="62"/>
              </a:cxn>
              <a:cxn ang="0">
                <a:pos x="659" y="155"/>
              </a:cxn>
              <a:cxn ang="0">
                <a:pos x="618" y="153"/>
              </a:cxn>
              <a:cxn ang="0">
                <a:pos x="566" y="123"/>
              </a:cxn>
              <a:cxn ang="0">
                <a:pos x="531" y="93"/>
              </a:cxn>
              <a:cxn ang="0">
                <a:pos x="554" y="59"/>
              </a:cxn>
              <a:cxn ang="0">
                <a:pos x="555" y="32"/>
              </a:cxn>
              <a:cxn ang="0">
                <a:pos x="525" y="38"/>
              </a:cxn>
              <a:cxn ang="0">
                <a:pos x="458" y="9"/>
              </a:cxn>
              <a:cxn ang="0">
                <a:pos x="436" y="36"/>
              </a:cxn>
              <a:cxn ang="0">
                <a:pos x="406" y="57"/>
              </a:cxn>
              <a:cxn ang="0">
                <a:pos x="394" y="100"/>
              </a:cxn>
              <a:cxn ang="0">
                <a:pos x="367" y="103"/>
              </a:cxn>
              <a:cxn ang="0">
                <a:pos x="346" y="87"/>
              </a:cxn>
              <a:cxn ang="0">
                <a:pos x="308" y="82"/>
              </a:cxn>
              <a:cxn ang="0">
                <a:pos x="283" y="95"/>
              </a:cxn>
              <a:cxn ang="0">
                <a:pos x="269" y="112"/>
              </a:cxn>
              <a:cxn ang="0">
                <a:pos x="249" y="139"/>
              </a:cxn>
              <a:cxn ang="0">
                <a:pos x="237" y="144"/>
              </a:cxn>
              <a:cxn ang="0">
                <a:pos x="217" y="180"/>
              </a:cxn>
              <a:cxn ang="0">
                <a:pos x="137" y="228"/>
              </a:cxn>
              <a:cxn ang="0">
                <a:pos x="86" y="240"/>
              </a:cxn>
              <a:cxn ang="0">
                <a:pos x="31" y="280"/>
              </a:cxn>
              <a:cxn ang="0">
                <a:pos x="13" y="285"/>
              </a:cxn>
              <a:cxn ang="0">
                <a:pos x="6" y="338"/>
              </a:cxn>
              <a:cxn ang="0">
                <a:pos x="13" y="370"/>
              </a:cxn>
              <a:cxn ang="0">
                <a:pos x="13" y="384"/>
              </a:cxn>
              <a:cxn ang="0">
                <a:pos x="24" y="425"/>
              </a:cxn>
              <a:cxn ang="0">
                <a:pos x="64" y="523"/>
              </a:cxn>
              <a:cxn ang="0">
                <a:pos x="47" y="575"/>
              </a:cxn>
              <a:cxn ang="0">
                <a:pos x="70" y="605"/>
              </a:cxn>
              <a:cxn ang="0">
                <a:pos x="139" y="596"/>
              </a:cxn>
              <a:cxn ang="0">
                <a:pos x="255" y="569"/>
              </a:cxn>
              <a:cxn ang="0">
                <a:pos x="326" y="537"/>
              </a:cxn>
              <a:cxn ang="0">
                <a:pos x="434" y="518"/>
              </a:cxn>
              <a:cxn ang="0">
                <a:pos x="490" y="537"/>
              </a:cxn>
              <a:cxn ang="0">
                <a:pos x="511" y="568"/>
              </a:cxn>
              <a:cxn ang="0">
                <a:pos x="545" y="594"/>
              </a:cxn>
              <a:cxn ang="0">
                <a:pos x="584" y="555"/>
              </a:cxn>
              <a:cxn ang="0">
                <a:pos x="568" y="605"/>
              </a:cxn>
              <a:cxn ang="0">
                <a:pos x="584" y="605"/>
              </a:cxn>
              <a:cxn ang="0">
                <a:pos x="595" y="625"/>
              </a:cxn>
              <a:cxn ang="0">
                <a:pos x="632" y="651"/>
              </a:cxn>
              <a:cxn ang="0">
                <a:pos x="660" y="696"/>
              </a:cxn>
              <a:cxn ang="0">
                <a:pos x="742" y="701"/>
              </a:cxn>
              <a:cxn ang="0">
                <a:pos x="753" y="703"/>
              </a:cxn>
              <a:cxn ang="0">
                <a:pos x="772" y="710"/>
              </a:cxn>
              <a:cxn ang="0">
                <a:pos x="799" y="708"/>
              </a:cxn>
              <a:cxn ang="0">
                <a:pos x="874" y="666"/>
              </a:cxn>
              <a:cxn ang="0">
                <a:pos x="915" y="557"/>
              </a:cxn>
              <a:cxn ang="0">
                <a:pos x="947" y="502"/>
              </a:cxn>
              <a:cxn ang="0">
                <a:pos x="958" y="436"/>
              </a:cxn>
            </a:cxnLst>
            <a:rect l="0" t="0" r="r" b="b"/>
            <a:pathLst>
              <a:path w="958" h="724">
                <a:moveTo>
                  <a:pt x="956" y="427"/>
                </a:moveTo>
                <a:lnTo>
                  <a:pt x="956" y="427"/>
                </a:lnTo>
                <a:lnTo>
                  <a:pt x="958" y="425"/>
                </a:lnTo>
                <a:lnTo>
                  <a:pt x="958" y="422"/>
                </a:lnTo>
                <a:lnTo>
                  <a:pt x="956" y="416"/>
                </a:lnTo>
                <a:lnTo>
                  <a:pt x="954" y="411"/>
                </a:lnTo>
                <a:lnTo>
                  <a:pt x="952" y="409"/>
                </a:lnTo>
                <a:lnTo>
                  <a:pt x="950" y="409"/>
                </a:lnTo>
                <a:lnTo>
                  <a:pt x="950" y="409"/>
                </a:lnTo>
                <a:lnTo>
                  <a:pt x="950" y="409"/>
                </a:lnTo>
                <a:lnTo>
                  <a:pt x="949" y="406"/>
                </a:lnTo>
                <a:lnTo>
                  <a:pt x="949" y="397"/>
                </a:lnTo>
                <a:lnTo>
                  <a:pt x="949" y="383"/>
                </a:lnTo>
                <a:lnTo>
                  <a:pt x="950" y="370"/>
                </a:lnTo>
                <a:lnTo>
                  <a:pt x="950" y="370"/>
                </a:lnTo>
                <a:lnTo>
                  <a:pt x="950" y="363"/>
                </a:lnTo>
                <a:lnTo>
                  <a:pt x="950" y="361"/>
                </a:lnTo>
                <a:lnTo>
                  <a:pt x="949" y="361"/>
                </a:lnTo>
                <a:lnTo>
                  <a:pt x="943" y="367"/>
                </a:lnTo>
                <a:lnTo>
                  <a:pt x="943" y="367"/>
                </a:lnTo>
                <a:lnTo>
                  <a:pt x="942" y="367"/>
                </a:lnTo>
                <a:lnTo>
                  <a:pt x="940" y="367"/>
                </a:lnTo>
                <a:lnTo>
                  <a:pt x="934" y="361"/>
                </a:lnTo>
                <a:lnTo>
                  <a:pt x="931" y="354"/>
                </a:lnTo>
                <a:lnTo>
                  <a:pt x="929" y="347"/>
                </a:lnTo>
                <a:lnTo>
                  <a:pt x="929" y="347"/>
                </a:lnTo>
                <a:lnTo>
                  <a:pt x="925" y="342"/>
                </a:lnTo>
                <a:lnTo>
                  <a:pt x="922" y="336"/>
                </a:lnTo>
                <a:lnTo>
                  <a:pt x="917" y="331"/>
                </a:lnTo>
                <a:lnTo>
                  <a:pt x="913" y="329"/>
                </a:lnTo>
                <a:lnTo>
                  <a:pt x="909" y="329"/>
                </a:lnTo>
                <a:lnTo>
                  <a:pt x="909" y="329"/>
                </a:lnTo>
                <a:lnTo>
                  <a:pt x="908" y="329"/>
                </a:lnTo>
                <a:lnTo>
                  <a:pt x="906" y="329"/>
                </a:lnTo>
                <a:lnTo>
                  <a:pt x="904" y="324"/>
                </a:lnTo>
                <a:lnTo>
                  <a:pt x="902" y="320"/>
                </a:lnTo>
                <a:lnTo>
                  <a:pt x="901" y="319"/>
                </a:lnTo>
                <a:lnTo>
                  <a:pt x="899" y="319"/>
                </a:lnTo>
                <a:lnTo>
                  <a:pt x="899" y="319"/>
                </a:lnTo>
                <a:lnTo>
                  <a:pt x="895" y="319"/>
                </a:lnTo>
                <a:lnTo>
                  <a:pt x="893" y="319"/>
                </a:lnTo>
                <a:lnTo>
                  <a:pt x="892" y="312"/>
                </a:lnTo>
                <a:lnTo>
                  <a:pt x="890" y="304"/>
                </a:lnTo>
                <a:lnTo>
                  <a:pt x="890" y="296"/>
                </a:lnTo>
                <a:lnTo>
                  <a:pt x="890" y="296"/>
                </a:lnTo>
                <a:lnTo>
                  <a:pt x="890" y="288"/>
                </a:lnTo>
                <a:lnTo>
                  <a:pt x="888" y="288"/>
                </a:lnTo>
                <a:lnTo>
                  <a:pt x="885" y="288"/>
                </a:lnTo>
                <a:lnTo>
                  <a:pt x="883" y="288"/>
                </a:lnTo>
                <a:lnTo>
                  <a:pt x="881" y="287"/>
                </a:lnTo>
                <a:lnTo>
                  <a:pt x="881" y="287"/>
                </a:lnTo>
                <a:lnTo>
                  <a:pt x="877" y="285"/>
                </a:lnTo>
                <a:lnTo>
                  <a:pt x="876" y="285"/>
                </a:lnTo>
                <a:lnTo>
                  <a:pt x="867" y="288"/>
                </a:lnTo>
                <a:lnTo>
                  <a:pt x="867" y="288"/>
                </a:lnTo>
                <a:lnTo>
                  <a:pt x="865" y="288"/>
                </a:lnTo>
                <a:lnTo>
                  <a:pt x="863" y="287"/>
                </a:lnTo>
                <a:lnTo>
                  <a:pt x="861" y="283"/>
                </a:lnTo>
                <a:lnTo>
                  <a:pt x="861" y="276"/>
                </a:lnTo>
                <a:lnTo>
                  <a:pt x="861" y="272"/>
                </a:lnTo>
                <a:lnTo>
                  <a:pt x="861" y="272"/>
                </a:lnTo>
                <a:lnTo>
                  <a:pt x="861" y="267"/>
                </a:lnTo>
                <a:lnTo>
                  <a:pt x="861" y="264"/>
                </a:lnTo>
                <a:lnTo>
                  <a:pt x="858" y="258"/>
                </a:lnTo>
                <a:lnTo>
                  <a:pt x="853" y="255"/>
                </a:lnTo>
                <a:lnTo>
                  <a:pt x="853" y="255"/>
                </a:lnTo>
                <a:lnTo>
                  <a:pt x="849" y="251"/>
                </a:lnTo>
                <a:lnTo>
                  <a:pt x="845" y="246"/>
                </a:lnTo>
                <a:lnTo>
                  <a:pt x="845" y="242"/>
                </a:lnTo>
                <a:lnTo>
                  <a:pt x="845" y="237"/>
                </a:lnTo>
                <a:lnTo>
                  <a:pt x="845" y="237"/>
                </a:lnTo>
                <a:lnTo>
                  <a:pt x="844" y="235"/>
                </a:lnTo>
                <a:lnTo>
                  <a:pt x="838" y="230"/>
                </a:lnTo>
                <a:lnTo>
                  <a:pt x="822" y="219"/>
                </a:lnTo>
                <a:lnTo>
                  <a:pt x="805" y="210"/>
                </a:lnTo>
                <a:lnTo>
                  <a:pt x="790" y="207"/>
                </a:lnTo>
                <a:lnTo>
                  <a:pt x="790" y="207"/>
                </a:lnTo>
                <a:lnTo>
                  <a:pt x="789" y="205"/>
                </a:lnTo>
                <a:lnTo>
                  <a:pt x="787" y="203"/>
                </a:lnTo>
                <a:lnTo>
                  <a:pt x="787" y="198"/>
                </a:lnTo>
                <a:lnTo>
                  <a:pt x="787" y="194"/>
                </a:lnTo>
                <a:lnTo>
                  <a:pt x="785" y="189"/>
                </a:lnTo>
                <a:lnTo>
                  <a:pt x="785" y="189"/>
                </a:lnTo>
                <a:lnTo>
                  <a:pt x="783" y="185"/>
                </a:lnTo>
                <a:lnTo>
                  <a:pt x="781" y="178"/>
                </a:lnTo>
                <a:lnTo>
                  <a:pt x="780" y="160"/>
                </a:lnTo>
                <a:lnTo>
                  <a:pt x="780" y="160"/>
                </a:lnTo>
                <a:lnTo>
                  <a:pt x="780" y="157"/>
                </a:lnTo>
                <a:lnTo>
                  <a:pt x="778" y="153"/>
                </a:lnTo>
                <a:lnTo>
                  <a:pt x="772" y="148"/>
                </a:lnTo>
                <a:lnTo>
                  <a:pt x="767" y="143"/>
                </a:lnTo>
                <a:lnTo>
                  <a:pt x="765" y="139"/>
                </a:lnTo>
                <a:lnTo>
                  <a:pt x="765" y="137"/>
                </a:lnTo>
                <a:lnTo>
                  <a:pt x="765" y="137"/>
                </a:lnTo>
                <a:lnTo>
                  <a:pt x="765" y="130"/>
                </a:lnTo>
                <a:lnTo>
                  <a:pt x="764" y="123"/>
                </a:lnTo>
                <a:lnTo>
                  <a:pt x="762" y="116"/>
                </a:lnTo>
                <a:lnTo>
                  <a:pt x="762" y="109"/>
                </a:lnTo>
                <a:lnTo>
                  <a:pt x="762" y="109"/>
                </a:lnTo>
                <a:lnTo>
                  <a:pt x="762" y="105"/>
                </a:lnTo>
                <a:lnTo>
                  <a:pt x="760" y="102"/>
                </a:lnTo>
                <a:lnTo>
                  <a:pt x="755" y="96"/>
                </a:lnTo>
                <a:lnTo>
                  <a:pt x="749" y="93"/>
                </a:lnTo>
                <a:lnTo>
                  <a:pt x="748" y="91"/>
                </a:lnTo>
                <a:lnTo>
                  <a:pt x="748" y="89"/>
                </a:lnTo>
                <a:lnTo>
                  <a:pt x="748" y="89"/>
                </a:lnTo>
                <a:lnTo>
                  <a:pt x="746" y="87"/>
                </a:lnTo>
                <a:lnTo>
                  <a:pt x="746" y="87"/>
                </a:lnTo>
                <a:lnTo>
                  <a:pt x="740" y="87"/>
                </a:lnTo>
                <a:lnTo>
                  <a:pt x="728" y="89"/>
                </a:lnTo>
                <a:lnTo>
                  <a:pt x="728" y="89"/>
                </a:lnTo>
                <a:lnTo>
                  <a:pt x="726" y="89"/>
                </a:lnTo>
                <a:lnTo>
                  <a:pt x="724" y="87"/>
                </a:lnTo>
                <a:lnTo>
                  <a:pt x="721" y="82"/>
                </a:lnTo>
                <a:lnTo>
                  <a:pt x="721" y="75"/>
                </a:lnTo>
                <a:lnTo>
                  <a:pt x="721" y="66"/>
                </a:lnTo>
                <a:lnTo>
                  <a:pt x="721" y="66"/>
                </a:lnTo>
                <a:lnTo>
                  <a:pt x="721" y="55"/>
                </a:lnTo>
                <a:lnTo>
                  <a:pt x="719" y="45"/>
                </a:lnTo>
                <a:lnTo>
                  <a:pt x="716" y="36"/>
                </a:lnTo>
                <a:lnTo>
                  <a:pt x="710" y="29"/>
                </a:lnTo>
                <a:lnTo>
                  <a:pt x="710" y="29"/>
                </a:lnTo>
                <a:lnTo>
                  <a:pt x="707" y="22"/>
                </a:lnTo>
                <a:lnTo>
                  <a:pt x="703" y="14"/>
                </a:lnTo>
                <a:lnTo>
                  <a:pt x="701" y="6"/>
                </a:lnTo>
                <a:lnTo>
                  <a:pt x="700" y="0"/>
                </a:lnTo>
                <a:lnTo>
                  <a:pt x="700" y="0"/>
                </a:lnTo>
                <a:lnTo>
                  <a:pt x="698" y="0"/>
                </a:lnTo>
                <a:lnTo>
                  <a:pt x="694" y="0"/>
                </a:lnTo>
                <a:lnTo>
                  <a:pt x="691" y="6"/>
                </a:lnTo>
                <a:lnTo>
                  <a:pt x="685" y="11"/>
                </a:lnTo>
                <a:lnTo>
                  <a:pt x="684" y="18"/>
                </a:lnTo>
                <a:lnTo>
                  <a:pt x="684" y="18"/>
                </a:lnTo>
                <a:lnTo>
                  <a:pt x="684" y="27"/>
                </a:lnTo>
                <a:lnTo>
                  <a:pt x="682" y="32"/>
                </a:lnTo>
                <a:lnTo>
                  <a:pt x="678" y="36"/>
                </a:lnTo>
                <a:lnTo>
                  <a:pt x="678" y="36"/>
                </a:lnTo>
                <a:lnTo>
                  <a:pt x="676" y="38"/>
                </a:lnTo>
                <a:lnTo>
                  <a:pt x="676" y="41"/>
                </a:lnTo>
                <a:lnTo>
                  <a:pt x="676" y="48"/>
                </a:lnTo>
                <a:lnTo>
                  <a:pt x="678" y="57"/>
                </a:lnTo>
                <a:lnTo>
                  <a:pt x="676" y="59"/>
                </a:lnTo>
                <a:lnTo>
                  <a:pt x="675" y="62"/>
                </a:lnTo>
                <a:lnTo>
                  <a:pt x="675" y="62"/>
                </a:lnTo>
                <a:lnTo>
                  <a:pt x="673" y="64"/>
                </a:lnTo>
                <a:lnTo>
                  <a:pt x="673" y="70"/>
                </a:lnTo>
                <a:lnTo>
                  <a:pt x="673" y="80"/>
                </a:lnTo>
                <a:lnTo>
                  <a:pt x="673" y="93"/>
                </a:lnTo>
                <a:lnTo>
                  <a:pt x="673" y="103"/>
                </a:lnTo>
                <a:lnTo>
                  <a:pt x="673" y="103"/>
                </a:lnTo>
                <a:lnTo>
                  <a:pt x="671" y="123"/>
                </a:lnTo>
                <a:lnTo>
                  <a:pt x="669" y="132"/>
                </a:lnTo>
                <a:lnTo>
                  <a:pt x="666" y="139"/>
                </a:lnTo>
                <a:lnTo>
                  <a:pt x="666" y="139"/>
                </a:lnTo>
                <a:lnTo>
                  <a:pt x="662" y="148"/>
                </a:lnTo>
                <a:lnTo>
                  <a:pt x="659" y="155"/>
                </a:lnTo>
                <a:lnTo>
                  <a:pt x="653" y="162"/>
                </a:lnTo>
                <a:lnTo>
                  <a:pt x="650" y="166"/>
                </a:lnTo>
                <a:lnTo>
                  <a:pt x="646" y="167"/>
                </a:lnTo>
                <a:lnTo>
                  <a:pt x="646" y="167"/>
                </a:lnTo>
                <a:lnTo>
                  <a:pt x="641" y="169"/>
                </a:lnTo>
                <a:lnTo>
                  <a:pt x="636" y="167"/>
                </a:lnTo>
                <a:lnTo>
                  <a:pt x="627" y="166"/>
                </a:lnTo>
                <a:lnTo>
                  <a:pt x="619" y="160"/>
                </a:lnTo>
                <a:lnTo>
                  <a:pt x="618" y="159"/>
                </a:lnTo>
                <a:lnTo>
                  <a:pt x="618" y="155"/>
                </a:lnTo>
                <a:lnTo>
                  <a:pt x="618" y="155"/>
                </a:lnTo>
                <a:lnTo>
                  <a:pt x="618" y="153"/>
                </a:lnTo>
                <a:lnTo>
                  <a:pt x="616" y="151"/>
                </a:lnTo>
                <a:lnTo>
                  <a:pt x="611" y="148"/>
                </a:lnTo>
                <a:lnTo>
                  <a:pt x="603" y="146"/>
                </a:lnTo>
                <a:lnTo>
                  <a:pt x="596" y="146"/>
                </a:lnTo>
                <a:lnTo>
                  <a:pt x="596" y="146"/>
                </a:lnTo>
                <a:lnTo>
                  <a:pt x="591" y="144"/>
                </a:lnTo>
                <a:lnTo>
                  <a:pt x="586" y="141"/>
                </a:lnTo>
                <a:lnTo>
                  <a:pt x="580" y="134"/>
                </a:lnTo>
                <a:lnTo>
                  <a:pt x="573" y="127"/>
                </a:lnTo>
                <a:lnTo>
                  <a:pt x="573" y="127"/>
                </a:lnTo>
                <a:lnTo>
                  <a:pt x="570" y="125"/>
                </a:lnTo>
                <a:lnTo>
                  <a:pt x="566" y="123"/>
                </a:lnTo>
                <a:lnTo>
                  <a:pt x="559" y="123"/>
                </a:lnTo>
                <a:lnTo>
                  <a:pt x="554" y="123"/>
                </a:lnTo>
                <a:lnTo>
                  <a:pt x="552" y="121"/>
                </a:lnTo>
                <a:lnTo>
                  <a:pt x="550" y="119"/>
                </a:lnTo>
                <a:lnTo>
                  <a:pt x="550" y="119"/>
                </a:lnTo>
                <a:lnTo>
                  <a:pt x="547" y="112"/>
                </a:lnTo>
                <a:lnTo>
                  <a:pt x="543" y="109"/>
                </a:lnTo>
                <a:lnTo>
                  <a:pt x="534" y="102"/>
                </a:lnTo>
                <a:lnTo>
                  <a:pt x="534" y="102"/>
                </a:lnTo>
                <a:lnTo>
                  <a:pt x="531" y="98"/>
                </a:lnTo>
                <a:lnTo>
                  <a:pt x="529" y="96"/>
                </a:lnTo>
                <a:lnTo>
                  <a:pt x="531" y="93"/>
                </a:lnTo>
                <a:lnTo>
                  <a:pt x="536" y="89"/>
                </a:lnTo>
                <a:lnTo>
                  <a:pt x="536" y="89"/>
                </a:lnTo>
                <a:lnTo>
                  <a:pt x="539" y="86"/>
                </a:lnTo>
                <a:lnTo>
                  <a:pt x="541" y="80"/>
                </a:lnTo>
                <a:lnTo>
                  <a:pt x="541" y="75"/>
                </a:lnTo>
                <a:lnTo>
                  <a:pt x="538" y="70"/>
                </a:lnTo>
                <a:lnTo>
                  <a:pt x="538" y="70"/>
                </a:lnTo>
                <a:lnTo>
                  <a:pt x="538" y="66"/>
                </a:lnTo>
                <a:lnTo>
                  <a:pt x="539" y="64"/>
                </a:lnTo>
                <a:lnTo>
                  <a:pt x="547" y="62"/>
                </a:lnTo>
                <a:lnTo>
                  <a:pt x="554" y="59"/>
                </a:lnTo>
                <a:lnTo>
                  <a:pt x="554" y="59"/>
                </a:lnTo>
                <a:lnTo>
                  <a:pt x="555" y="57"/>
                </a:lnTo>
                <a:lnTo>
                  <a:pt x="557" y="55"/>
                </a:lnTo>
                <a:lnTo>
                  <a:pt x="559" y="50"/>
                </a:lnTo>
                <a:lnTo>
                  <a:pt x="557" y="46"/>
                </a:lnTo>
                <a:lnTo>
                  <a:pt x="559" y="45"/>
                </a:lnTo>
                <a:lnTo>
                  <a:pt x="561" y="43"/>
                </a:lnTo>
                <a:lnTo>
                  <a:pt x="561" y="43"/>
                </a:lnTo>
                <a:lnTo>
                  <a:pt x="564" y="41"/>
                </a:lnTo>
                <a:lnTo>
                  <a:pt x="564" y="38"/>
                </a:lnTo>
                <a:lnTo>
                  <a:pt x="561" y="34"/>
                </a:lnTo>
                <a:lnTo>
                  <a:pt x="555" y="32"/>
                </a:lnTo>
                <a:lnTo>
                  <a:pt x="555" y="32"/>
                </a:lnTo>
                <a:lnTo>
                  <a:pt x="552" y="32"/>
                </a:lnTo>
                <a:lnTo>
                  <a:pt x="550" y="36"/>
                </a:lnTo>
                <a:lnTo>
                  <a:pt x="548" y="39"/>
                </a:lnTo>
                <a:lnTo>
                  <a:pt x="547" y="41"/>
                </a:lnTo>
                <a:lnTo>
                  <a:pt x="547" y="41"/>
                </a:lnTo>
                <a:lnTo>
                  <a:pt x="545" y="39"/>
                </a:lnTo>
                <a:lnTo>
                  <a:pt x="543" y="36"/>
                </a:lnTo>
                <a:lnTo>
                  <a:pt x="539" y="30"/>
                </a:lnTo>
                <a:lnTo>
                  <a:pt x="538" y="29"/>
                </a:lnTo>
                <a:lnTo>
                  <a:pt x="538" y="29"/>
                </a:lnTo>
                <a:lnTo>
                  <a:pt x="531" y="36"/>
                </a:lnTo>
                <a:lnTo>
                  <a:pt x="525" y="38"/>
                </a:lnTo>
                <a:lnTo>
                  <a:pt x="523" y="38"/>
                </a:lnTo>
                <a:lnTo>
                  <a:pt x="520" y="36"/>
                </a:lnTo>
                <a:lnTo>
                  <a:pt x="520" y="36"/>
                </a:lnTo>
                <a:lnTo>
                  <a:pt x="518" y="34"/>
                </a:lnTo>
                <a:lnTo>
                  <a:pt x="513" y="30"/>
                </a:lnTo>
                <a:lnTo>
                  <a:pt x="500" y="27"/>
                </a:lnTo>
                <a:lnTo>
                  <a:pt x="475" y="22"/>
                </a:lnTo>
                <a:lnTo>
                  <a:pt x="475" y="22"/>
                </a:lnTo>
                <a:lnTo>
                  <a:pt x="470" y="22"/>
                </a:lnTo>
                <a:lnTo>
                  <a:pt x="468" y="20"/>
                </a:lnTo>
                <a:lnTo>
                  <a:pt x="461" y="14"/>
                </a:lnTo>
                <a:lnTo>
                  <a:pt x="458" y="9"/>
                </a:lnTo>
                <a:lnTo>
                  <a:pt x="456" y="9"/>
                </a:lnTo>
                <a:lnTo>
                  <a:pt x="452" y="9"/>
                </a:lnTo>
                <a:lnTo>
                  <a:pt x="452" y="9"/>
                </a:lnTo>
                <a:lnTo>
                  <a:pt x="450" y="11"/>
                </a:lnTo>
                <a:lnTo>
                  <a:pt x="452" y="14"/>
                </a:lnTo>
                <a:lnTo>
                  <a:pt x="461" y="23"/>
                </a:lnTo>
                <a:lnTo>
                  <a:pt x="461" y="23"/>
                </a:lnTo>
                <a:lnTo>
                  <a:pt x="463" y="27"/>
                </a:lnTo>
                <a:lnTo>
                  <a:pt x="461" y="30"/>
                </a:lnTo>
                <a:lnTo>
                  <a:pt x="456" y="32"/>
                </a:lnTo>
                <a:lnTo>
                  <a:pt x="450" y="34"/>
                </a:lnTo>
                <a:lnTo>
                  <a:pt x="436" y="36"/>
                </a:lnTo>
                <a:lnTo>
                  <a:pt x="426" y="36"/>
                </a:lnTo>
                <a:lnTo>
                  <a:pt x="426" y="36"/>
                </a:lnTo>
                <a:lnTo>
                  <a:pt x="422" y="36"/>
                </a:lnTo>
                <a:lnTo>
                  <a:pt x="422" y="38"/>
                </a:lnTo>
                <a:lnTo>
                  <a:pt x="422" y="41"/>
                </a:lnTo>
                <a:lnTo>
                  <a:pt x="422" y="41"/>
                </a:lnTo>
                <a:lnTo>
                  <a:pt x="418" y="41"/>
                </a:lnTo>
                <a:lnTo>
                  <a:pt x="418" y="41"/>
                </a:lnTo>
                <a:lnTo>
                  <a:pt x="417" y="43"/>
                </a:lnTo>
                <a:lnTo>
                  <a:pt x="413" y="45"/>
                </a:lnTo>
                <a:lnTo>
                  <a:pt x="410" y="50"/>
                </a:lnTo>
                <a:lnTo>
                  <a:pt x="406" y="57"/>
                </a:lnTo>
                <a:lnTo>
                  <a:pt x="402" y="62"/>
                </a:lnTo>
                <a:lnTo>
                  <a:pt x="402" y="62"/>
                </a:lnTo>
                <a:lnTo>
                  <a:pt x="399" y="68"/>
                </a:lnTo>
                <a:lnTo>
                  <a:pt x="397" y="73"/>
                </a:lnTo>
                <a:lnTo>
                  <a:pt x="397" y="77"/>
                </a:lnTo>
                <a:lnTo>
                  <a:pt x="394" y="80"/>
                </a:lnTo>
                <a:lnTo>
                  <a:pt x="394" y="80"/>
                </a:lnTo>
                <a:lnTo>
                  <a:pt x="388" y="84"/>
                </a:lnTo>
                <a:lnTo>
                  <a:pt x="388" y="89"/>
                </a:lnTo>
                <a:lnTo>
                  <a:pt x="390" y="93"/>
                </a:lnTo>
                <a:lnTo>
                  <a:pt x="394" y="100"/>
                </a:lnTo>
                <a:lnTo>
                  <a:pt x="394" y="100"/>
                </a:lnTo>
                <a:lnTo>
                  <a:pt x="397" y="103"/>
                </a:lnTo>
                <a:lnTo>
                  <a:pt x="397" y="105"/>
                </a:lnTo>
                <a:lnTo>
                  <a:pt x="395" y="107"/>
                </a:lnTo>
                <a:lnTo>
                  <a:pt x="394" y="109"/>
                </a:lnTo>
                <a:lnTo>
                  <a:pt x="388" y="107"/>
                </a:lnTo>
                <a:lnTo>
                  <a:pt x="383" y="103"/>
                </a:lnTo>
                <a:lnTo>
                  <a:pt x="383" y="103"/>
                </a:lnTo>
                <a:lnTo>
                  <a:pt x="376" y="98"/>
                </a:lnTo>
                <a:lnTo>
                  <a:pt x="372" y="96"/>
                </a:lnTo>
                <a:lnTo>
                  <a:pt x="369" y="98"/>
                </a:lnTo>
                <a:lnTo>
                  <a:pt x="367" y="103"/>
                </a:lnTo>
                <a:lnTo>
                  <a:pt x="367" y="103"/>
                </a:lnTo>
                <a:lnTo>
                  <a:pt x="367" y="107"/>
                </a:lnTo>
                <a:lnTo>
                  <a:pt x="365" y="109"/>
                </a:lnTo>
                <a:lnTo>
                  <a:pt x="363" y="109"/>
                </a:lnTo>
                <a:lnTo>
                  <a:pt x="360" y="105"/>
                </a:lnTo>
                <a:lnTo>
                  <a:pt x="360" y="98"/>
                </a:lnTo>
                <a:lnTo>
                  <a:pt x="360" y="98"/>
                </a:lnTo>
                <a:lnTo>
                  <a:pt x="360" y="96"/>
                </a:lnTo>
                <a:lnTo>
                  <a:pt x="358" y="93"/>
                </a:lnTo>
                <a:lnTo>
                  <a:pt x="354" y="91"/>
                </a:lnTo>
                <a:lnTo>
                  <a:pt x="349" y="91"/>
                </a:lnTo>
                <a:lnTo>
                  <a:pt x="347" y="89"/>
                </a:lnTo>
                <a:lnTo>
                  <a:pt x="346" y="87"/>
                </a:lnTo>
                <a:lnTo>
                  <a:pt x="346" y="87"/>
                </a:lnTo>
                <a:lnTo>
                  <a:pt x="344" y="82"/>
                </a:lnTo>
                <a:lnTo>
                  <a:pt x="338" y="78"/>
                </a:lnTo>
                <a:lnTo>
                  <a:pt x="331" y="75"/>
                </a:lnTo>
                <a:lnTo>
                  <a:pt x="326" y="73"/>
                </a:lnTo>
                <a:lnTo>
                  <a:pt x="326" y="73"/>
                </a:lnTo>
                <a:lnTo>
                  <a:pt x="322" y="75"/>
                </a:lnTo>
                <a:lnTo>
                  <a:pt x="319" y="77"/>
                </a:lnTo>
                <a:lnTo>
                  <a:pt x="317" y="80"/>
                </a:lnTo>
                <a:lnTo>
                  <a:pt x="313" y="80"/>
                </a:lnTo>
                <a:lnTo>
                  <a:pt x="313" y="80"/>
                </a:lnTo>
                <a:lnTo>
                  <a:pt x="308" y="82"/>
                </a:lnTo>
                <a:lnTo>
                  <a:pt x="306" y="84"/>
                </a:lnTo>
                <a:lnTo>
                  <a:pt x="305" y="87"/>
                </a:lnTo>
                <a:lnTo>
                  <a:pt x="306" y="91"/>
                </a:lnTo>
                <a:lnTo>
                  <a:pt x="306" y="91"/>
                </a:lnTo>
                <a:lnTo>
                  <a:pt x="305" y="95"/>
                </a:lnTo>
                <a:lnTo>
                  <a:pt x="305" y="95"/>
                </a:lnTo>
                <a:lnTo>
                  <a:pt x="299" y="95"/>
                </a:lnTo>
                <a:lnTo>
                  <a:pt x="294" y="93"/>
                </a:lnTo>
                <a:lnTo>
                  <a:pt x="287" y="93"/>
                </a:lnTo>
                <a:lnTo>
                  <a:pt x="287" y="93"/>
                </a:lnTo>
                <a:lnTo>
                  <a:pt x="285" y="93"/>
                </a:lnTo>
                <a:lnTo>
                  <a:pt x="283" y="95"/>
                </a:lnTo>
                <a:lnTo>
                  <a:pt x="283" y="98"/>
                </a:lnTo>
                <a:lnTo>
                  <a:pt x="285" y="102"/>
                </a:lnTo>
                <a:lnTo>
                  <a:pt x="285" y="102"/>
                </a:lnTo>
                <a:lnTo>
                  <a:pt x="283" y="103"/>
                </a:lnTo>
                <a:lnTo>
                  <a:pt x="283" y="103"/>
                </a:lnTo>
                <a:lnTo>
                  <a:pt x="281" y="103"/>
                </a:lnTo>
                <a:lnTo>
                  <a:pt x="278" y="107"/>
                </a:lnTo>
                <a:lnTo>
                  <a:pt x="276" y="109"/>
                </a:lnTo>
                <a:lnTo>
                  <a:pt x="273" y="111"/>
                </a:lnTo>
                <a:lnTo>
                  <a:pt x="273" y="111"/>
                </a:lnTo>
                <a:lnTo>
                  <a:pt x="271" y="111"/>
                </a:lnTo>
                <a:lnTo>
                  <a:pt x="269" y="112"/>
                </a:lnTo>
                <a:lnTo>
                  <a:pt x="267" y="119"/>
                </a:lnTo>
                <a:lnTo>
                  <a:pt x="267" y="134"/>
                </a:lnTo>
                <a:lnTo>
                  <a:pt x="267" y="134"/>
                </a:lnTo>
                <a:lnTo>
                  <a:pt x="267" y="135"/>
                </a:lnTo>
                <a:lnTo>
                  <a:pt x="265" y="135"/>
                </a:lnTo>
                <a:lnTo>
                  <a:pt x="262" y="135"/>
                </a:lnTo>
                <a:lnTo>
                  <a:pt x="257" y="132"/>
                </a:lnTo>
                <a:lnTo>
                  <a:pt x="251" y="132"/>
                </a:lnTo>
                <a:lnTo>
                  <a:pt x="251" y="132"/>
                </a:lnTo>
                <a:lnTo>
                  <a:pt x="249" y="134"/>
                </a:lnTo>
                <a:lnTo>
                  <a:pt x="248" y="134"/>
                </a:lnTo>
                <a:lnTo>
                  <a:pt x="249" y="139"/>
                </a:lnTo>
                <a:lnTo>
                  <a:pt x="251" y="143"/>
                </a:lnTo>
                <a:lnTo>
                  <a:pt x="255" y="150"/>
                </a:lnTo>
                <a:lnTo>
                  <a:pt x="255" y="150"/>
                </a:lnTo>
                <a:lnTo>
                  <a:pt x="255" y="155"/>
                </a:lnTo>
                <a:lnTo>
                  <a:pt x="253" y="157"/>
                </a:lnTo>
                <a:lnTo>
                  <a:pt x="248" y="162"/>
                </a:lnTo>
                <a:lnTo>
                  <a:pt x="248" y="162"/>
                </a:lnTo>
                <a:lnTo>
                  <a:pt x="246" y="162"/>
                </a:lnTo>
                <a:lnTo>
                  <a:pt x="244" y="162"/>
                </a:lnTo>
                <a:lnTo>
                  <a:pt x="241" y="157"/>
                </a:lnTo>
                <a:lnTo>
                  <a:pt x="239" y="150"/>
                </a:lnTo>
                <a:lnTo>
                  <a:pt x="237" y="144"/>
                </a:lnTo>
                <a:lnTo>
                  <a:pt x="237" y="144"/>
                </a:lnTo>
                <a:lnTo>
                  <a:pt x="237" y="141"/>
                </a:lnTo>
                <a:lnTo>
                  <a:pt x="235" y="141"/>
                </a:lnTo>
                <a:lnTo>
                  <a:pt x="232" y="143"/>
                </a:lnTo>
                <a:lnTo>
                  <a:pt x="219" y="153"/>
                </a:lnTo>
                <a:lnTo>
                  <a:pt x="219" y="153"/>
                </a:lnTo>
                <a:lnTo>
                  <a:pt x="217" y="157"/>
                </a:lnTo>
                <a:lnTo>
                  <a:pt x="216" y="162"/>
                </a:lnTo>
                <a:lnTo>
                  <a:pt x="217" y="169"/>
                </a:lnTo>
                <a:lnTo>
                  <a:pt x="219" y="176"/>
                </a:lnTo>
                <a:lnTo>
                  <a:pt x="219" y="180"/>
                </a:lnTo>
                <a:lnTo>
                  <a:pt x="217" y="180"/>
                </a:lnTo>
                <a:lnTo>
                  <a:pt x="217" y="180"/>
                </a:lnTo>
                <a:lnTo>
                  <a:pt x="203" y="194"/>
                </a:lnTo>
                <a:lnTo>
                  <a:pt x="184" y="214"/>
                </a:lnTo>
                <a:lnTo>
                  <a:pt x="184" y="214"/>
                </a:lnTo>
                <a:lnTo>
                  <a:pt x="180" y="217"/>
                </a:lnTo>
                <a:lnTo>
                  <a:pt x="175" y="221"/>
                </a:lnTo>
                <a:lnTo>
                  <a:pt x="162" y="223"/>
                </a:lnTo>
                <a:lnTo>
                  <a:pt x="152" y="223"/>
                </a:lnTo>
                <a:lnTo>
                  <a:pt x="146" y="224"/>
                </a:lnTo>
                <a:lnTo>
                  <a:pt x="143" y="226"/>
                </a:lnTo>
                <a:lnTo>
                  <a:pt x="143" y="226"/>
                </a:lnTo>
                <a:lnTo>
                  <a:pt x="137" y="228"/>
                </a:lnTo>
                <a:lnTo>
                  <a:pt x="132" y="230"/>
                </a:lnTo>
                <a:lnTo>
                  <a:pt x="127" y="230"/>
                </a:lnTo>
                <a:lnTo>
                  <a:pt x="120" y="233"/>
                </a:lnTo>
                <a:lnTo>
                  <a:pt x="120" y="233"/>
                </a:lnTo>
                <a:lnTo>
                  <a:pt x="107" y="242"/>
                </a:lnTo>
                <a:lnTo>
                  <a:pt x="102" y="244"/>
                </a:lnTo>
                <a:lnTo>
                  <a:pt x="98" y="244"/>
                </a:lnTo>
                <a:lnTo>
                  <a:pt x="98" y="242"/>
                </a:lnTo>
                <a:lnTo>
                  <a:pt x="98" y="242"/>
                </a:lnTo>
                <a:lnTo>
                  <a:pt x="96" y="240"/>
                </a:lnTo>
                <a:lnTo>
                  <a:pt x="95" y="240"/>
                </a:lnTo>
                <a:lnTo>
                  <a:pt x="86" y="240"/>
                </a:lnTo>
                <a:lnTo>
                  <a:pt x="77" y="244"/>
                </a:lnTo>
                <a:lnTo>
                  <a:pt x="70" y="249"/>
                </a:lnTo>
                <a:lnTo>
                  <a:pt x="70" y="249"/>
                </a:lnTo>
                <a:lnTo>
                  <a:pt x="63" y="255"/>
                </a:lnTo>
                <a:lnTo>
                  <a:pt x="56" y="260"/>
                </a:lnTo>
                <a:lnTo>
                  <a:pt x="48" y="264"/>
                </a:lnTo>
                <a:lnTo>
                  <a:pt x="41" y="265"/>
                </a:lnTo>
                <a:lnTo>
                  <a:pt x="41" y="265"/>
                </a:lnTo>
                <a:lnTo>
                  <a:pt x="38" y="267"/>
                </a:lnTo>
                <a:lnTo>
                  <a:pt x="36" y="269"/>
                </a:lnTo>
                <a:lnTo>
                  <a:pt x="32" y="272"/>
                </a:lnTo>
                <a:lnTo>
                  <a:pt x="31" y="280"/>
                </a:lnTo>
                <a:lnTo>
                  <a:pt x="29" y="283"/>
                </a:lnTo>
                <a:lnTo>
                  <a:pt x="29" y="283"/>
                </a:lnTo>
                <a:lnTo>
                  <a:pt x="27" y="283"/>
                </a:lnTo>
                <a:lnTo>
                  <a:pt x="27" y="283"/>
                </a:lnTo>
                <a:lnTo>
                  <a:pt x="25" y="278"/>
                </a:lnTo>
                <a:lnTo>
                  <a:pt x="25" y="269"/>
                </a:lnTo>
                <a:lnTo>
                  <a:pt x="25" y="269"/>
                </a:lnTo>
                <a:lnTo>
                  <a:pt x="25" y="267"/>
                </a:lnTo>
                <a:lnTo>
                  <a:pt x="24" y="267"/>
                </a:lnTo>
                <a:lnTo>
                  <a:pt x="22" y="271"/>
                </a:lnTo>
                <a:lnTo>
                  <a:pt x="16" y="278"/>
                </a:lnTo>
                <a:lnTo>
                  <a:pt x="13" y="285"/>
                </a:lnTo>
                <a:lnTo>
                  <a:pt x="13" y="285"/>
                </a:lnTo>
                <a:lnTo>
                  <a:pt x="13" y="288"/>
                </a:lnTo>
                <a:lnTo>
                  <a:pt x="13" y="292"/>
                </a:lnTo>
                <a:lnTo>
                  <a:pt x="16" y="299"/>
                </a:lnTo>
                <a:lnTo>
                  <a:pt x="18" y="304"/>
                </a:lnTo>
                <a:lnTo>
                  <a:pt x="16" y="308"/>
                </a:lnTo>
                <a:lnTo>
                  <a:pt x="15" y="312"/>
                </a:lnTo>
                <a:lnTo>
                  <a:pt x="15" y="312"/>
                </a:lnTo>
                <a:lnTo>
                  <a:pt x="9" y="320"/>
                </a:lnTo>
                <a:lnTo>
                  <a:pt x="6" y="329"/>
                </a:lnTo>
                <a:lnTo>
                  <a:pt x="6" y="335"/>
                </a:lnTo>
                <a:lnTo>
                  <a:pt x="6" y="338"/>
                </a:lnTo>
                <a:lnTo>
                  <a:pt x="7" y="344"/>
                </a:lnTo>
                <a:lnTo>
                  <a:pt x="11" y="349"/>
                </a:lnTo>
                <a:lnTo>
                  <a:pt x="11" y="349"/>
                </a:lnTo>
                <a:lnTo>
                  <a:pt x="18" y="360"/>
                </a:lnTo>
                <a:lnTo>
                  <a:pt x="24" y="368"/>
                </a:lnTo>
                <a:lnTo>
                  <a:pt x="25" y="374"/>
                </a:lnTo>
                <a:lnTo>
                  <a:pt x="24" y="381"/>
                </a:lnTo>
                <a:lnTo>
                  <a:pt x="24" y="381"/>
                </a:lnTo>
                <a:lnTo>
                  <a:pt x="22" y="383"/>
                </a:lnTo>
                <a:lnTo>
                  <a:pt x="20" y="381"/>
                </a:lnTo>
                <a:lnTo>
                  <a:pt x="16" y="376"/>
                </a:lnTo>
                <a:lnTo>
                  <a:pt x="13" y="370"/>
                </a:lnTo>
                <a:lnTo>
                  <a:pt x="11" y="368"/>
                </a:lnTo>
                <a:lnTo>
                  <a:pt x="9" y="368"/>
                </a:lnTo>
                <a:lnTo>
                  <a:pt x="9" y="368"/>
                </a:lnTo>
                <a:lnTo>
                  <a:pt x="9" y="370"/>
                </a:lnTo>
                <a:lnTo>
                  <a:pt x="11" y="372"/>
                </a:lnTo>
                <a:lnTo>
                  <a:pt x="13" y="376"/>
                </a:lnTo>
                <a:lnTo>
                  <a:pt x="16" y="381"/>
                </a:lnTo>
                <a:lnTo>
                  <a:pt x="18" y="383"/>
                </a:lnTo>
                <a:lnTo>
                  <a:pt x="16" y="384"/>
                </a:lnTo>
                <a:lnTo>
                  <a:pt x="16" y="384"/>
                </a:lnTo>
                <a:lnTo>
                  <a:pt x="15" y="386"/>
                </a:lnTo>
                <a:lnTo>
                  <a:pt x="13" y="384"/>
                </a:lnTo>
                <a:lnTo>
                  <a:pt x="7" y="379"/>
                </a:lnTo>
                <a:lnTo>
                  <a:pt x="4" y="374"/>
                </a:lnTo>
                <a:lnTo>
                  <a:pt x="2" y="372"/>
                </a:lnTo>
                <a:lnTo>
                  <a:pt x="0" y="372"/>
                </a:lnTo>
                <a:lnTo>
                  <a:pt x="0" y="372"/>
                </a:lnTo>
                <a:lnTo>
                  <a:pt x="0" y="376"/>
                </a:lnTo>
                <a:lnTo>
                  <a:pt x="2" y="381"/>
                </a:lnTo>
                <a:lnTo>
                  <a:pt x="11" y="397"/>
                </a:lnTo>
                <a:lnTo>
                  <a:pt x="20" y="413"/>
                </a:lnTo>
                <a:lnTo>
                  <a:pt x="24" y="420"/>
                </a:lnTo>
                <a:lnTo>
                  <a:pt x="24" y="425"/>
                </a:lnTo>
                <a:lnTo>
                  <a:pt x="24" y="425"/>
                </a:lnTo>
                <a:lnTo>
                  <a:pt x="25" y="431"/>
                </a:lnTo>
                <a:lnTo>
                  <a:pt x="27" y="436"/>
                </a:lnTo>
                <a:lnTo>
                  <a:pt x="34" y="445"/>
                </a:lnTo>
                <a:lnTo>
                  <a:pt x="41" y="457"/>
                </a:lnTo>
                <a:lnTo>
                  <a:pt x="43" y="463"/>
                </a:lnTo>
                <a:lnTo>
                  <a:pt x="43" y="470"/>
                </a:lnTo>
                <a:lnTo>
                  <a:pt x="43" y="470"/>
                </a:lnTo>
                <a:lnTo>
                  <a:pt x="45" y="477"/>
                </a:lnTo>
                <a:lnTo>
                  <a:pt x="47" y="486"/>
                </a:lnTo>
                <a:lnTo>
                  <a:pt x="52" y="502"/>
                </a:lnTo>
                <a:lnTo>
                  <a:pt x="61" y="516"/>
                </a:lnTo>
                <a:lnTo>
                  <a:pt x="64" y="523"/>
                </a:lnTo>
                <a:lnTo>
                  <a:pt x="64" y="523"/>
                </a:lnTo>
                <a:lnTo>
                  <a:pt x="64" y="525"/>
                </a:lnTo>
                <a:lnTo>
                  <a:pt x="64" y="529"/>
                </a:lnTo>
                <a:lnTo>
                  <a:pt x="63" y="536"/>
                </a:lnTo>
                <a:lnTo>
                  <a:pt x="59" y="545"/>
                </a:lnTo>
                <a:lnTo>
                  <a:pt x="59" y="555"/>
                </a:lnTo>
                <a:lnTo>
                  <a:pt x="59" y="555"/>
                </a:lnTo>
                <a:lnTo>
                  <a:pt x="59" y="564"/>
                </a:lnTo>
                <a:lnTo>
                  <a:pt x="57" y="569"/>
                </a:lnTo>
                <a:lnTo>
                  <a:pt x="52" y="573"/>
                </a:lnTo>
                <a:lnTo>
                  <a:pt x="47" y="575"/>
                </a:lnTo>
                <a:lnTo>
                  <a:pt x="47" y="575"/>
                </a:lnTo>
                <a:lnTo>
                  <a:pt x="43" y="575"/>
                </a:lnTo>
                <a:lnTo>
                  <a:pt x="41" y="577"/>
                </a:lnTo>
                <a:lnTo>
                  <a:pt x="41" y="582"/>
                </a:lnTo>
                <a:lnTo>
                  <a:pt x="47" y="587"/>
                </a:lnTo>
                <a:lnTo>
                  <a:pt x="48" y="589"/>
                </a:lnTo>
                <a:lnTo>
                  <a:pt x="52" y="589"/>
                </a:lnTo>
                <a:lnTo>
                  <a:pt x="52" y="589"/>
                </a:lnTo>
                <a:lnTo>
                  <a:pt x="57" y="591"/>
                </a:lnTo>
                <a:lnTo>
                  <a:pt x="61" y="594"/>
                </a:lnTo>
                <a:lnTo>
                  <a:pt x="63" y="600"/>
                </a:lnTo>
                <a:lnTo>
                  <a:pt x="70" y="605"/>
                </a:lnTo>
                <a:lnTo>
                  <a:pt x="70" y="605"/>
                </a:lnTo>
                <a:lnTo>
                  <a:pt x="73" y="607"/>
                </a:lnTo>
                <a:lnTo>
                  <a:pt x="80" y="609"/>
                </a:lnTo>
                <a:lnTo>
                  <a:pt x="93" y="610"/>
                </a:lnTo>
                <a:lnTo>
                  <a:pt x="116" y="609"/>
                </a:lnTo>
                <a:lnTo>
                  <a:pt x="116" y="609"/>
                </a:lnTo>
                <a:lnTo>
                  <a:pt x="118" y="609"/>
                </a:lnTo>
                <a:lnTo>
                  <a:pt x="121" y="607"/>
                </a:lnTo>
                <a:lnTo>
                  <a:pt x="125" y="603"/>
                </a:lnTo>
                <a:lnTo>
                  <a:pt x="130" y="598"/>
                </a:lnTo>
                <a:lnTo>
                  <a:pt x="134" y="596"/>
                </a:lnTo>
                <a:lnTo>
                  <a:pt x="139" y="596"/>
                </a:lnTo>
                <a:lnTo>
                  <a:pt x="139" y="596"/>
                </a:lnTo>
                <a:lnTo>
                  <a:pt x="146" y="594"/>
                </a:lnTo>
                <a:lnTo>
                  <a:pt x="150" y="593"/>
                </a:lnTo>
                <a:lnTo>
                  <a:pt x="155" y="584"/>
                </a:lnTo>
                <a:lnTo>
                  <a:pt x="155" y="584"/>
                </a:lnTo>
                <a:lnTo>
                  <a:pt x="159" y="582"/>
                </a:lnTo>
                <a:lnTo>
                  <a:pt x="164" y="580"/>
                </a:lnTo>
                <a:lnTo>
                  <a:pt x="177" y="578"/>
                </a:lnTo>
                <a:lnTo>
                  <a:pt x="216" y="580"/>
                </a:lnTo>
                <a:lnTo>
                  <a:pt x="216" y="580"/>
                </a:lnTo>
                <a:lnTo>
                  <a:pt x="233" y="580"/>
                </a:lnTo>
                <a:lnTo>
                  <a:pt x="246" y="577"/>
                </a:lnTo>
                <a:lnTo>
                  <a:pt x="255" y="569"/>
                </a:lnTo>
                <a:lnTo>
                  <a:pt x="260" y="562"/>
                </a:lnTo>
                <a:lnTo>
                  <a:pt x="260" y="562"/>
                </a:lnTo>
                <a:lnTo>
                  <a:pt x="262" y="559"/>
                </a:lnTo>
                <a:lnTo>
                  <a:pt x="265" y="557"/>
                </a:lnTo>
                <a:lnTo>
                  <a:pt x="273" y="552"/>
                </a:lnTo>
                <a:lnTo>
                  <a:pt x="283" y="548"/>
                </a:lnTo>
                <a:lnTo>
                  <a:pt x="290" y="545"/>
                </a:lnTo>
                <a:lnTo>
                  <a:pt x="290" y="545"/>
                </a:lnTo>
                <a:lnTo>
                  <a:pt x="296" y="541"/>
                </a:lnTo>
                <a:lnTo>
                  <a:pt x="303" y="537"/>
                </a:lnTo>
                <a:lnTo>
                  <a:pt x="312" y="537"/>
                </a:lnTo>
                <a:lnTo>
                  <a:pt x="326" y="537"/>
                </a:lnTo>
                <a:lnTo>
                  <a:pt x="326" y="537"/>
                </a:lnTo>
                <a:lnTo>
                  <a:pt x="340" y="536"/>
                </a:lnTo>
                <a:lnTo>
                  <a:pt x="354" y="532"/>
                </a:lnTo>
                <a:lnTo>
                  <a:pt x="378" y="523"/>
                </a:lnTo>
                <a:lnTo>
                  <a:pt x="378" y="523"/>
                </a:lnTo>
                <a:lnTo>
                  <a:pt x="388" y="520"/>
                </a:lnTo>
                <a:lnTo>
                  <a:pt x="402" y="518"/>
                </a:lnTo>
                <a:lnTo>
                  <a:pt x="415" y="518"/>
                </a:lnTo>
                <a:lnTo>
                  <a:pt x="427" y="516"/>
                </a:lnTo>
                <a:lnTo>
                  <a:pt x="427" y="516"/>
                </a:lnTo>
                <a:lnTo>
                  <a:pt x="431" y="516"/>
                </a:lnTo>
                <a:lnTo>
                  <a:pt x="434" y="518"/>
                </a:lnTo>
                <a:lnTo>
                  <a:pt x="440" y="523"/>
                </a:lnTo>
                <a:lnTo>
                  <a:pt x="447" y="529"/>
                </a:lnTo>
                <a:lnTo>
                  <a:pt x="450" y="530"/>
                </a:lnTo>
                <a:lnTo>
                  <a:pt x="456" y="530"/>
                </a:lnTo>
                <a:lnTo>
                  <a:pt x="456" y="530"/>
                </a:lnTo>
                <a:lnTo>
                  <a:pt x="465" y="530"/>
                </a:lnTo>
                <a:lnTo>
                  <a:pt x="472" y="532"/>
                </a:lnTo>
                <a:lnTo>
                  <a:pt x="477" y="534"/>
                </a:lnTo>
                <a:lnTo>
                  <a:pt x="483" y="534"/>
                </a:lnTo>
                <a:lnTo>
                  <a:pt x="483" y="534"/>
                </a:lnTo>
                <a:lnTo>
                  <a:pt x="488" y="534"/>
                </a:lnTo>
                <a:lnTo>
                  <a:pt x="490" y="537"/>
                </a:lnTo>
                <a:lnTo>
                  <a:pt x="493" y="539"/>
                </a:lnTo>
                <a:lnTo>
                  <a:pt x="497" y="541"/>
                </a:lnTo>
                <a:lnTo>
                  <a:pt x="497" y="541"/>
                </a:lnTo>
                <a:lnTo>
                  <a:pt x="500" y="543"/>
                </a:lnTo>
                <a:lnTo>
                  <a:pt x="502" y="546"/>
                </a:lnTo>
                <a:lnTo>
                  <a:pt x="500" y="550"/>
                </a:lnTo>
                <a:lnTo>
                  <a:pt x="499" y="555"/>
                </a:lnTo>
                <a:lnTo>
                  <a:pt x="499" y="555"/>
                </a:lnTo>
                <a:lnTo>
                  <a:pt x="497" y="557"/>
                </a:lnTo>
                <a:lnTo>
                  <a:pt x="499" y="559"/>
                </a:lnTo>
                <a:lnTo>
                  <a:pt x="504" y="562"/>
                </a:lnTo>
                <a:lnTo>
                  <a:pt x="511" y="568"/>
                </a:lnTo>
                <a:lnTo>
                  <a:pt x="518" y="575"/>
                </a:lnTo>
                <a:lnTo>
                  <a:pt x="518" y="575"/>
                </a:lnTo>
                <a:lnTo>
                  <a:pt x="523" y="584"/>
                </a:lnTo>
                <a:lnTo>
                  <a:pt x="523" y="589"/>
                </a:lnTo>
                <a:lnTo>
                  <a:pt x="523" y="594"/>
                </a:lnTo>
                <a:lnTo>
                  <a:pt x="525" y="601"/>
                </a:lnTo>
                <a:lnTo>
                  <a:pt x="525" y="601"/>
                </a:lnTo>
                <a:lnTo>
                  <a:pt x="529" y="607"/>
                </a:lnTo>
                <a:lnTo>
                  <a:pt x="531" y="607"/>
                </a:lnTo>
                <a:lnTo>
                  <a:pt x="532" y="607"/>
                </a:lnTo>
                <a:lnTo>
                  <a:pt x="538" y="603"/>
                </a:lnTo>
                <a:lnTo>
                  <a:pt x="545" y="594"/>
                </a:lnTo>
                <a:lnTo>
                  <a:pt x="545" y="594"/>
                </a:lnTo>
                <a:lnTo>
                  <a:pt x="548" y="591"/>
                </a:lnTo>
                <a:lnTo>
                  <a:pt x="552" y="587"/>
                </a:lnTo>
                <a:lnTo>
                  <a:pt x="559" y="585"/>
                </a:lnTo>
                <a:lnTo>
                  <a:pt x="564" y="582"/>
                </a:lnTo>
                <a:lnTo>
                  <a:pt x="566" y="580"/>
                </a:lnTo>
                <a:lnTo>
                  <a:pt x="568" y="577"/>
                </a:lnTo>
                <a:lnTo>
                  <a:pt x="568" y="577"/>
                </a:lnTo>
                <a:lnTo>
                  <a:pt x="570" y="568"/>
                </a:lnTo>
                <a:lnTo>
                  <a:pt x="575" y="559"/>
                </a:lnTo>
                <a:lnTo>
                  <a:pt x="580" y="555"/>
                </a:lnTo>
                <a:lnTo>
                  <a:pt x="584" y="555"/>
                </a:lnTo>
                <a:lnTo>
                  <a:pt x="587" y="555"/>
                </a:lnTo>
                <a:lnTo>
                  <a:pt x="587" y="555"/>
                </a:lnTo>
                <a:lnTo>
                  <a:pt x="589" y="559"/>
                </a:lnTo>
                <a:lnTo>
                  <a:pt x="589" y="561"/>
                </a:lnTo>
                <a:lnTo>
                  <a:pt x="587" y="566"/>
                </a:lnTo>
                <a:lnTo>
                  <a:pt x="582" y="575"/>
                </a:lnTo>
                <a:lnTo>
                  <a:pt x="577" y="589"/>
                </a:lnTo>
                <a:lnTo>
                  <a:pt x="577" y="589"/>
                </a:lnTo>
                <a:lnTo>
                  <a:pt x="575" y="596"/>
                </a:lnTo>
                <a:lnTo>
                  <a:pt x="573" y="601"/>
                </a:lnTo>
                <a:lnTo>
                  <a:pt x="571" y="603"/>
                </a:lnTo>
                <a:lnTo>
                  <a:pt x="568" y="605"/>
                </a:lnTo>
                <a:lnTo>
                  <a:pt x="564" y="605"/>
                </a:lnTo>
                <a:lnTo>
                  <a:pt x="564" y="605"/>
                </a:lnTo>
                <a:lnTo>
                  <a:pt x="563" y="607"/>
                </a:lnTo>
                <a:lnTo>
                  <a:pt x="563" y="607"/>
                </a:lnTo>
                <a:lnTo>
                  <a:pt x="563" y="610"/>
                </a:lnTo>
                <a:lnTo>
                  <a:pt x="566" y="612"/>
                </a:lnTo>
                <a:lnTo>
                  <a:pt x="573" y="614"/>
                </a:lnTo>
                <a:lnTo>
                  <a:pt x="577" y="614"/>
                </a:lnTo>
                <a:lnTo>
                  <a:pt x="580" y="612"/>
                </a:lnTo>
                <a:lnTo>
                  <a:pt x="584" y="609"/>
                </a:lnTo>
                <a:lnTo>
                  <a:pt x="584" y="605"/>
                </a:lnTo>
                <a:lnTo>
                  <a:pt x="584" y="605"/>
                </a:lnTo>
                <a:lnTo>
                  <a:pt x="586" y="598"/>
                </a:lnTo>
                <a:lnTo>
                  <a:pt x="587" y="593"/>
                </a:lnTo>
                <a:lnTo>
                  <a:pt x="589" y="593"/>
                </a:lnTo>
                <a:lnTo>
                  <a:pt x="591" y="593"/>
                </a:lnTo>
                <a:lnTo>
                  <a:pt x="598" y="598"/>
                </a:lnTo>
                <a:lnTo>
                  <a:pt x="598" y="598"/>
                </a:lnTo>
                <a:lnTo>
                  <a:pt x="600" y="603"/>
                </a:lnTo>
                <a:lnTo>
                  <a:pt x="600" y="607"/>
                </a:lnTo>
                <a:lnTo>
                  <a:pt x="598" y="614"/>
                </a:lnTo>
                <a:lnTo>
                  <a:pt x="595" y="619"/>
                </a:lnTo>
                <a:lnTo>
                  <a:pt x="595" y="623"/>
                </a:lnTo>
                <a:lnTo>
                  <a:pt x="595" y="625"/>
                </a:lnTo>
                <a:lnTo>
                  <a:pt x="595" y="625"/>
                </a:lnTo>
                <a:lnTo>
                  <a:pt x="596" y="626"/>
                </a:lnTo>
                <a:lnTo>
                  <a:pt x="596" y="626"/>
                </a:lnTo>
                <a:lnTo>
                  <a:pt x="602" y="626"/>
                </a:lnTo>
                <a:lnTo>
                  <a:pt x="607" y="625"/>
                </a:lnTo>
                <a:lnTo>
                  <a:pt x="612" y="623"/>
                </a:lnTo>
                <a:lnTo>
                  <a:pt x="612" y="623"/>
                </a:lnTo>
                <a:lnTo>
                  <a:pt x="616" y="625"/>
                </a:lnTo>
                <a:lnTo>
                  <a:pt x="619" y="628"/>
                </a:lnTo>
                <a:lnTo>
                  <a:pt x="625" y="635"/>
                </a:lnTo>
                <a:lnTo>
                  <a:pt x="630" y="646"/>
                </a:lnTo>
                <a:lnTo>
                  <a:pt x="632" y="651"/>
                </a:lnTo>
                <a:lnTo>
                  <a:pt x="632" y="657"/>
                </a:lnTo>
                <a:lnTo>
                  <a:pt x="632" y="657"/>
                </a:lnTo>
                <a:lnTo>
                  <a:pt x="630" y="664"/>
                </a:lnTo>
                <a:lnTo>
                  <a:pt x="630" y="671"/>
                </a:lnTo>
                <a:lnTo>
                  <a:pt x="632" y="676"/>
                </a:lnTo>
                <a:lnTo>
                  <a:pt x="634" y="680"/>
                </a:lnTo>
                <a:lnTo>
                  <a:pt x="637" y="683"/>
                </a:lnTo>
                <a:lnTo>
                  <a:pt x="644" y="685"/>
                </a:lnTo>
                <a:lnTo>
                  <a:pt x="644" y="685"/>
                </a:lnTo>
                <a:lnTo>
                  <a:pt x="653" y="690"/>
                </a:lnTo>
                <a:lnTo>
                  <a:pt x="657" y="694"/>
                </a:lnTo>
                <a:lnTo>
                  <a:pt x="660" y="696"/>
                </a:lnTo>
                <a:lnTo>
                  <a:pt x="668" y="696"/>
                </a:lnTo>
                <a:lnTo>
                  <a:pt x="668" y="696"/>
                </a:lnTo>
                <a:lnTo>
                  <a:pt x="680" y="698"/>
                </a:lnTo>
                <a:lnTo>
                  <a:pt x="694" y="703"/>
                </a:lnTo>
                <a:lnTo>
                  <a:pt x="707" y="708"/>
                </a:lnTo>
                <a:lnTo>
                  <a:pt x="716" y="714"/>
                </a:lnTo>
                <a:lnTo>
                  <a:pt x="716" y="714"/>
                </a:lnTo>
                <a:lnTo>
                  <a:pt x="719" y="715"/>
                </a:lnTo>
                <a:lnTo>
                  <a:pt x="723" y="715"/>
                </a:lnTo>
                <a:lnTo>
                  <a:pt x="732" y="712"/>
                </a:lnTo>
                <a:lnTo>
                  <a:pt x="740" y="705"/>
                </a:lnTo>
                <a:lnTo>
                  <a:pt x="742" y="701"/>
                </a:lnTo>
                <a:lnTo>
                  <a:pt x="744" y="696"/>
                </a:lnTo>
                <a:lnTo>
                  <a:pt x="744" y="696"/>
                </a:lnTo>
                <a:lnTo>
                  <a:pt x="746" y="692"/>
                </a:lnTo>
                <a:lnTo>
                  <a:pt x="749" y="690"/>
                </a:lnTo>
                <a:lnTo>
                  <a:pt x="751" y="690"/>
                </a:lnTo>
                <a:lnTo>
                  <a:pt x="753" y="692"/>
                </a:lnTo>
                <a:lnTo>
                  <a:pt x="756" y="696"/>
                </a:lnTo>
                <a:lnTo>
                  <a:pt x="756" y="698"/>
                </a:lnTo>
                <a:lnTo>
                  <a:pt x="755" y="699"/>
                </a:lnTo>
                <a:lnTo>
                  <a:pt x="755" y="699"/>
                </a:lnTo>
                <a:lnTo>
                  <a:pt x="753" y="701"/>
                </a:lnTo>
                <a:lnTo>
                  <a:pt x="753" y="703"/>
                </a:lnTo>
                <a:lnTo>
                  <a:pt x="753" y="706"/>
                </a:lnTo>
                <a:lnTo>
                  <a:pt x="756" y="708"/>
                </a:lnTo>
                <a:lnTo>
                  <a:pt x="758" y="708"/>
                </a:lnTo>
                <a:lnTo>
                  <a:pt x="758" y="706"/>
                </a:lnTo>
                <a:lnTo>
                  <a:pt x="758" y="706"/>
                </a:lnTo>
                <a:lnTo>
                  <a:pt x="760" y="703"/>
                </a:lnTo>
                <a:lnTo>
                  <a:pt x="762" y="699"/>
                </a:lnTo>
                <a:lnTo>
                  <a:pt x="764" y="699"/>
                </a:lnTo>
                <a:lnTo>
                  <a:pt x="765" y="703"/>
                </a:lnTo>
                <a:lnTo>
                  <a:pt x="765" y="703"/>
                </a:lnTo>
                <a:lnTo>
                  <a:pt x="769" y="706"/>
                </a:lnTo>
                <a:lnTo>
                  <a:pt x="772" y="710"/>
                </a:lnTo>
                <a:lnTo>
                  <a:pt x="778" y="712"/>
                </a:lnTo>
                <a:lnTo>
                  <a:pt x="781" y="715"/>
                </a:lnTo>
                <a:lnTo>
                  <a:pt x="781" y="715"/>
                </a:lnTo>
                <a:lnTo>
                  <a:pt x="787" y="722"/>
                </a:lnTo>
                <a:lnTo>
                  <a:pt x="789" y="724"/>
                </a:lnTo>
                <a:lnTo>
                  <a:pt x="789" y="722"/>
                </a:lnTo>
                <a:lnTo>
                  <a:pt x="789" y="722"/>
                </a:lnTo>
                <a:lnTo>
                  <a:pt x="789" y="719"/>
                </a:lnTo>
                <a:lnTo>
                  <a:pt x="790" y="715"/>
                </a:lnTo>
                <a:lnTo>
                  <a:pt x="794" y="712"/>
                </a:lnTo>
                <a:lnTo>
                  <a:pt x="799" y="708"/>
                </a:lnTo>
                <a:lnTo>
                  <a:pt x="799" y="708"/>
                </a:lnTo>
                <a:lnTo>
                  <a:pt x="805" y="706"/>
                </a:lnTo>
                <a:lnTo>
                  <a:pt x="810" y="703"/>
                </a:lnTo>
                <a:lnTo>
                  <a:pt x="821" y="692"/>
                </a:lnTo>
                <a:lnTo>
                  <a:pt x="821" y="692"/>
                </a:lnTo>
                <a:lnTo>
                  <a:pt x="826" y="690"/>
                </a:lnTo>
                <a:lnTo>
                  <a:pt x="833" y="689"/>
                </a:lnTo>
                <a:lnTo>
                  <a:pt x="847" y="685"/>
                </a:lnTo>
                <a:lnTo>
                  <a:pt x="870" y="683"/>
                </a:lnTo>
                <a:lnTo>
                  <a:pt x="870" y="683"/>
                </a:lnTo>
                <a:lnTo>
                  <a:pt x="872" y="683"/>
                </a:lnTo>
                <a:lnTo>
                  <a:pt x="872" y="678"/>
                </a:lnTo>
                <a:lnTo>
                  <a:pt x="874" y="666"/>
                </a:lnTo>
                <a:lnTo>
                  <a:pt x="877" y="637"/>
                </a:lnTo>
                <a:lnTo>
                  <a:pt x="877" y="637"/>
                </a:lnTo>
                <a:lnTo>
                  <a:pt x="879" y="632"/>
                </a:lnTo>
                <a:lnTo>
                  <a:pt x="881" y="626"/>
                </a:lnTo>
                <a:lnTo>
                  <a:pt x="886" y="619"/>
                </a:lnTo>
                <a:lnTo>
                  <a:pt x="892" y="610"/>
                </a:lnTo>
                <a:lnTo>
                  <a:pt x="895" y="607"/>
                </a:lnTo>
                <a:lnTo>
                  <a:pt x="895" y="601"/>
                </a:lnTo>
                <a:lnTo>
                  <a:pt x="895" y="601"/>
                </a:lnTo>
                <a:lnTo>
                  <a:pt x="901" y="585"/>
                </a:lnTo>
                <a:lnTo>
                  <a:pt x="908" y="569"/>
                </a:lnTo>
                <a:lnTo>
                  <a:pt x="915" y="557"/>
                </a:lnTo>
                <a:lnTo>
                  <a:pt x="920" y="550"/>
                </a:lnTo>
                <a:lnTo>
                  <a:pt x="920" y="550"/>
                </a:lnTo>
                <a:lnTo>
                  <a:pt x="925" y="548"/>
                </a:lnTo>
                <a:lnTo>
                  <a:pt x="929" y="545"/>
                </a:lnTo>
                <a:lnTo>
                  <a:pt x="933" y="541"/>
                </a:lnTo>
                <a:lnTo>
                  <a:pt x="934" y="534"/>
                </a:lnTo>
                <a:lnTo>
                  <a:pt x="934" y="534"/>
                </a:lnTo>
                <a:lnTo>
                  <a:pt x="936" y="527"/>
                </a:lnTo>
                <a:lnTo>
                  <a:pt x="942" y="518"/>
                </a:lnTo>
                <a:lnTo>
                  <a:pt x="945" y="511"/>
                </a:lnTo>
                <a:lnTo>
                  <a:pt x="947" y="502"/>
                </a:lnTo>
                <a:lnTo>
                  <a:pt x="947" y="502"/>
                </a:lnTo>
                <a:lnTo>
                  <a:pt x="949" y="493"/>
                </a:lnTo>
                <a:lnTo>
                  <a:pt x="950" y="484"/>
                </a:lnTo>
                <a:lnTo>
                  <a:pt x="952" y="477"/>
                </a:lnTo>
                <a:lnTo>
                  <a:pt x="952" y="472"/>
                </a:lnTo>
                <a:lnTo>
                  <a:pt x="952" y="472"/>
                </a:lnTo>
                <a:lnTo>
                  <a:pt x="950" y="461"/>
                </a:lnTo>
                <a:lnTo>
                  <a:pt x="952" y="456"/>
                </a:lnTo>
                <a:lnTo>
                  <a:pt x="956" y="449"/>
                </a:lnTo>
                <a:lnTo>
                  <a:pt x="956" y="449"/>
                </a:lnTo>
                <a:lnTo>
                  <a:pt x="958" y="445"/>
                </a:lnTo>
                <a:lnTo>
                  <a:pt x="958" y="441"/>
                </a:lnTo>
                <a:lnTo>
                  <a:pt x="958" y="436"/>
                </a:lnTo>
                <a:lnTo>
                  <a:pt x="956" y="431"/>
                </a:lnTo>
                <a:lnTo>
                  <a:pt x="956" y="429"/>
                </a:lnTo>
                <a:lnTo>
                  <a:pt x="956" y="427"/>
                </a:lnTo>
                <a:lnTo>
                  <a:pt x="956" y="42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2" name="자유형 406"/>
          <p:cNvSpPr/>
          <p:nvPr/>
        </p:nvSpPr>
        <p:spPr>
          <a:xfrm>
            <a:off x="5696171" y="4392214"/>
            <a:ext cx="26954" cy="10781"/>
          </a:xfrm>
          <a:custGeom>
            <a:avLst/>
            <a:gdLst/>
            <a:cxnLst>
              <a:cxn ang="0">
                <a:pos x="0" y="11"/>
              </a:cxn>
              <a:cxn ang="0">
                <a:pos x="0" y="11"/>
              </a:cxn>
              <a:cxn ang="0">
                <a:pos x="4" y="13"/>
              </a:cxn>
              <a:cxn ang="0">
                <a:pos x="7" y="13"/>
              </a:cxn>
              <a:cxn ang="0">
                <a:pos x="18" y="11"/>
              </a:cxn>
              <a:cxn ang="0">
                <a:pos x="27" y="7"/>
              </a:cxn>
              <a:cxn ang="0">
                <a:pos x="30" y="6"/>
              </a:cxn>
              <a:cxn ang="0">
                <a:pos x="30" y="4"/>
              </a:cxn>
              <a:cxn ang="0">
                <a:pos x="30" y="4"/>
              </a:cxn>
              <a:cxn ang="0">
                <a:pos x="29" y="2"/>
              </a:cxn>
              <a:cxn ang="0">
                <a:pos x="25" y="0"/>
              </a:cxn>
              <a:cxn ang="0">
                <a:pos x="13" y="2"/>
              </a:cxn>
              <a:cxn ang="0">
                <a:pos x="2" y="6"/>
              </a:cxn>
              <a:cxn ang="0">
                <a:pos x="0" y="9"/>
              </a:cxn>
              <a:cxn ang="0">
                <a:pos x="0" y="11"/>
              </a:cxn>
              <a:cxn ang="0">
                <a:pos x="0" y="11"/>
              </a:cxn>
            </a:cxnLst>
            <a:rect l="0" t="0" r="r" b="b"/>
            <a:pathLst>
              <a:path w="30" h="13">
                <a:moveTo>
                  <a:pt x="0" y="11"/>
                </a:moveTo>
                <a:lnTo>
                  <a:pt x="0" y="11"/>
                </a:lnTo>
                <a:lnTo>
                  <a:pt x="4" y="13"/>
                </a:lnTo>
                <a:lnTo>
                  <a:pt x="7" y="13"/>
                </a:lnTo>
                <a:lnTo>
                  <a:pt x="18" y="11"/>
                </a:lnTo>
                <a:lnTo>
                  <a:pt x="27" y="7"/>
                </a:lnTo>
                <a:lnTo>
                  <a:pt x="30" y="6"/>
                </a:lnTo>
                <a:lnTo>
                  <a:pt x="30" y="4"/>
                </a:lnTo>
                <a:lnTo>
                  <a:pt x="30" y="4"/>
                </a:lnTo>
                <a:lnTo>
                  <a:pt x="29" y="2"/>
                </a:lnTo>
                <a:lnTo>
                  <a:pt x="25" y="0"/>
                </a:lnTo>
                <a:lnTo>
                  <a:pt x="13" y="2"/>
                </a:lnTo>
                <a:lnTo>
                  <a:pt x="2" y="6"/>
                </a:lnTo>
                <a:lnTo>
                  <a:pt x="0" y="9"/>
                </a:lnTo>
                <a:lnTo>
                  <a:pt x="0" y="11"/>
                </a:lnTo>
                <a:lnTo>
                  <a:pt x="0" y="1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3" name="자유형 407"/>
          <p:cNvSpPr/>
          <p:nvPr/>
        </p:nvSpPr>
        <p:spPr>
          <a:xfrm>
            <a:off x="5850712" y="2086683"/>
            <a:ext cx="170712" cy="64691"/>
          </a:xfrm>
          <a:custGeom>
            <a:avLst/>
            <a:gdLst/>
            <a:cxnLst>
              <a:cxn ang="0">
                <a:pos x="7" y="55"/>
              </a:cxn>
              <a:cxn ang="0">
                <a:pos x="25" y="69"/>
              </a:cxn>
              <a:cxn ang="0">
                <a:pos x="28" y="71"/>
              </a:cxn>
              <a:cxn ang="0">
                <a:pos x="41" y="71"/>
              </a:cxn>
              <a:cxn ang="0">
                <a:pos x="60" y="64"/>
              </a:cxn>
              <a:cxn ang="0">
                <a:pos x="64" y="66"/>
              </a:cxn>
              <a:cxn ang="0">
                <a:pos x="75" y="71"/>
              </a:cxn>
              <a:cxn ang="0">
                <a:pos x="82" y="69"/>
              </a:cxn>
              <a:cxn ang="0">
                <a:pos x="92" y="64"/>
              </a:cxn>
              <a:cxn ang="0">
                <a:pos x="123" y="64"/>
              </a:cxn>
              <a:cxn ang="0">
                <a:pos x="128" y="64"/>
              </a:cxn>
              <a:cxn ang="0">
                <a:pos x="130" y="59"/>
              </a:cxn>
              <a:cxn ang="0">
                <a:pos x="124" y="45"/>
              </a:cxn>
              <a:cxn ang="0">
                <a:pos x="121" y="37"/>
              </a:cxn>
              <a:cxn ang="0">
                <a:pos x="123" y="36"/>
              </a:cxn>
              <a:cxn ang="0">
                <a:pos x="130" y="34"/>
              </a:cxn>
              <a:cxn ang="0">
                <a:pos x="135" y="39"/>
              </a:cxn>
              <a:cxn ang="0">
                <a:pos x="133" y="41"/>
              </a:cxn>
              <a:cxn ang="0">
                <a:pos x="133" y="48"/>
              </a:cxn>
              <a:cxn ang="0">
                <a:pos x="139" y="55"/>
              </a:cxn>
              <a:cxn ang="0">
                <a:pos x="149" y="61"/>
              </a:cxn>
              <a:cxn ang="0">
                <a:pos x="163" y="62"/>
              </a:cxn>
              <a:cxn ang="0">
                <a:pos x="171" y="62"/>
              </a:cxn>
              <a:cxn ang="0">
                <a:pos x="176" y="57"/>
              </a:cxn>
              <a:cxn ang="0">
                <a:pos x="176" y="48"/>
              </a:cxn>
              <a:cxn ang="0">
                <a:pos x="181" y="43"/>
              </a:cxn>
              <a:cxn ang="0">
                <a:pos x="187" y="39"/>
              </a:cxn>
              <a:cxn ang="0">
                <a:pos x="188" y="34"/>
              </a:cxn>
              <a:cxn ang="0">
                <a:pos x="174" y="23"/>
              </a:cxn>
              <a:cxn ang="0">
                <a:pos x="169" y="20"/>
              </a:cxn>
              <a:cxn ang="0">
                <a:pos x="149" y="16"/>
              </a:cxn>
              <a:cxn ang="0">
                <a:pos x="124" y="12"/>
              </a:cxn>
              <a:cxn ang="0">
                <a:pos x="112" y="9"/>
              </a:cxn>
              <a:cxn ang="0">
                <a:pos x="98" y="11"/>
              </a:cxn>
              <a:cxn ang="0">
                <a:pos x="92" y="16"/>
              </a:cxn>
              <a:cxn ang="0">
                <a:pos x="91" y="21"/>
              </a:cxn>
              <a:cxn ang="0">
                <a:pos x="85" y="25"/>
              </a:cxn>
              <a:cxn ang="0">
                <a:pos x="75" y="18"/>
              </a:cxn>
              <a:cxn ang="0">
                <a:pos x="51" y="4"/>
              </a:cxn>
              <a:cxn ang="0">
                <a:pos x="46" y="0"/>
              </a:cxn>
              <a:cxn ang="0">
                <a:pos x="39" y="0"/>
              </a:cxn>
              <a:cxn ang="0">
                <a:pos x="21" y="12"/>
              </a:cxn>
              <a:cxn ang="0">
                <a:pos x="5" y="30"/>
              </a:cxn>
              <a:cxn ang="0">
                <a:pos x="0" y="45"/>
              </a:cxn>
              <a:cxn ang="0">
                <a:pos x="3" y="52"/>
              </a:cxn>
              <a:cxn ang="0">
                <a:pos x="7" y="55"/>
              </a:cxn>
            </a:cxnLst>
            <a:rect l="0" t="0" r="r" b="b"/>
            <a:pathLst>
              <a:path w="188" h="71">
                <a:moveTo>
                  <a:pt x="7" y="55"/>
                </a:moveTo>
                <a:lnTo>
                  <a:pt x="7" y="55"/>
                </a:lnTo>
                <a:lnTo>
                  <a:pt x="18" y="62"/>
                </a:lnTo>
                <a:lnTo>
                  <a:pt x="25" y="69"/>
                </a:lnTo>
                <a:lnTo>
                  <a:pt x="25" y="69"/>
                </a:lnTo>
                <a:lnTo>
                  <a:pt x="28" y="71"/>
                </a:lnTo>
                <a:lnTo>
                  <a:pt x="32" y="71"/>
                </a:lnTo>
                <a:lnTo>
                  <a:pt x="41" y="71"/>
                </a:lnTo>
                <a:lnTo>
                  <a:pt x="60" y="64"/>
                </a:lnTo>
                <a:lnTo>
                  <a:pt x="60" y="64"/>
                </a:lnTo>
                <a:lnTo>
                  <a:pt x="62" y="64"/>
                </a:lnTo>
                <a:lnTo>
                  <a:pt x="64" y="66"/>
                </a:lnTo>
                <a:lnTo>
                  <a:pt x="69" y="69"/>
                </a:lnTo>
                <a:lnTo>
                  <a:pt x="75" y="71"/>
                </a:lnTo>
                <a:lnTo>
                  <a:pt x="78" y="71"/>
                </a:lnTo>
                <a:lnTo>
                  <a:pt x="82" y="69"/>
                </a:lnTo>
                <a:lnTo>
                  <a:pt x="82" y="69"/>
                </a:lnTo>
                <a:lnTo>
                  <a:pt x="92" y="64"/>
                </a:lnTo>
                <a:lnTo>
                  <a:pt x="101" y="64"/>
                </a:lnTo>
                <a:lnTo>
                  <a:pt x="123" y="64"/>
                </a:lnTo>
                <a:lnTo>
                  <a:pt x="123" y="64"/>
                </a:lnTo>
                <a:lnTo>
                  <a:pt x="128" y="64"/>
                </a:lnTo>
                <a:lnTo>
                  <a:pt x="130" y="61"/>
                </a:lnTo>
                <a:lnTo>
                  <a:pt x="130" y="59"/>
                </a:lnTo>
                <a:lnTo>
                  <a:pt x="128" y="53"/>
                </a:lnTo>
                <a:lnTo>
                  <a:pt x="124" y="45"/>
                </a:lnTo>
                <a:lnTo>
                  <a:pt x="123" y="41"/>
                </a:lnTo>
                <a:lnTo>
                  <a:pt x="121" y="37"/>
                </a:lnTo>
                <a:lnTo>
                  <a:pt x="121" y="37"/>
                </a:lnTo>
                <a:lnTo>
                  <a:pt x="123" y="36"/>
                </a:lnTo>
                <a:lnTo>
                  <a:pt x="124" y="34"/>
                </a:lnTo>
                <a:lnTo>
                  <a:pt x="130" y="34"/>
                </a:lnTo>
                <a:lnTo>
                  <a:pt x="135" y="37"/>
                </a:lnTo>
                <a:lnTo>
                  <a:pt x="135" y="39"/>
                </a:lnTo>
                <a:lnTo>
                  <a:pt x="133" y="41"/>
                </a:lnTo>
                <a:lnTo>
                  <a:pt x="133" y="41"/>
                </a:lnTo>
                <a:lnTo>
                  <a:pt x="133" y="45"/>
                </a:lnTo>
                <a:lnTo>
                  <a:pt x="133" y="48"/>
                </a:lnTo>
                <a:lnTo>
                  <a:pt x="135" y="52"/>
                </a:lnTo>
                <a:lnTo>
                  <a:pt x="139" y="55"/>
                </a:lnTo>
                <a:lnTo>
                  <a:pt x="144" y="59"/>
                </a:lnTo>
                <a:lnTo>
                  <a:pt x="149" y="61"/>
                </a:lnTo>
                <a:lnTo>
                  <a:pt x="156" y="62"/>
                </a:lnTo>
                <a:lnTo>
                  <a:pt x="163" y="62"/>
                </a:lnTo>
                <a:lnTo>
                  <a:pt x="163" y="62"/>
                </a:lnTo>
                <a:lnTo>
                  <a:pt x="171" y="62"/>
                </a:lnTo>
                <a:lnTo>
                  <a:pt x="174" y="61"/>
                </a:lnTo>
                <a:lnTo>
                  <a:pt x="176" y="57"/>
                </a:lnTo>
                <a:lnTo>
                  <a:pt x="176" y="53"/>
                </a:lnTo>
                <a:lnTo>
                  <a:pt x="176" y="48"/>
                </a:lnTo>
                <a:lnTo>
                  <a:pt x="178" y="45"/>
                </a:lnTo>
                <a:lnTo>
                  <a:pt x="181" y="43"/>
                </a:lnTo>
                <a:lnTo>
                  <a:pt x="181" y="43"/>
                </a:lnTo>
                <a:lnTo>
                  <a:pt x="187" y="39"/>
                </a:lnTo>
                <a:lnTo>
                  <a:pt x="188" y="37"/>
                </a:lnTo>
                <a:lnTo>
                  <a:pt x="188" y="34"/>
                </a:lnTo>
                <a:lnTo>
                  <a:pt x="185" y="28"/>
                </a:lnTo>
                <a:lnTo>
                  <a:pt x="174" y="23"/>
                </a:lnTo>
                <a:lnTo>
                  <a:pt x="174" y="23"/>
                </a:lnTo>
                <a:lnTo>
                  <a:pt x="169" y="20"/>
                </a:lnTo>
                <a:lnTo>
                  <a:pt x="162" y="18"/>
                </a:lnTo>
                <a:lnTo>
                  <a:pt x="149" y="16"/>
                </a:lnTo>
                <a:lnTo>
                  <a:pt x="135" y="16"/>
                </a:lnTo>
                <a:lnTo>
                  <a:pt x="124" y="12"/>
                </a:lnTo>
                <a:lnTo>
                  <a:pt x="124" y="12"/>
                </a:lnTo>
                <a:lnTo>
                  <a:pt x="112" y="9"/>
                </a:lnTo>
                <a:lnTo>
                  <a:pt x="103" y="9"/>
                </a:lnTo>
                <a:lnTo>
                  <a:pt x="98" y="11"/>
                </a:lnTo>
                <a:lnTo>
                  <a:pt x="94" y="12"/>
                </a:lnTo>
                <a:lnTo>
                  <a:pt x="92" y="16"/>
                </a:lnTo>
                <a:lnTo>
                  <a:pt x="91" y="21"/>
                </a:lnTo>
                <a:lnTo>
                  <a:pt x="91" y="21"/>
                </a:lnTo>
                <a:lnTo>
                  <a:pt x="89" y="25"/>
                </a:lnTo>
                <a:lnTo>
                  <a:pt x="85" y="25"/>
                </a:lnTo>
                <a:lnTo>
                  <a:pt x="80" y="23"/>
                </a:lnTo>
                <a:lnTo>
                  <a:pt x="75" y="18"/>
                </a:lnTo>
                <a:lnTo>
                  <a:pt x="59" y="7"/>
                </a:lnTo>
                <a:lnTo>
                  <a:pt x="51" y="4"/>
                </a:lnTo>
                <a:lnTo>
                  <a:pt x="46" y="0"/>
                </a:lnTo>
                <a:lnTo>
                  <a:pt x="46" y="0"/>
                </a:lnTo>
                <a:lnTo>
                  <a:pt x="42" y="0"/>
                </a:lnTo>
                <a:lnTo>
                  <a:pt x="39" y="0"/>
                </a:lnTo>
                <a:lnTo>
                  <a:pt x="30" y="5"/>
                </a:lnTo>
                <a:lnTo>
                  <a:pt x="21" y="12"/>
                </a:lnTo>
                <a:lnTo>
                  <a:pt x="12" y="21"/>
                </a:lnTo>
                <a:lnTo>
                  <a:pt x="5" y="30"/>
                </a:lnTo>
                <a:lnTo>
                  <a:pt x="0" y="41"/>
                </a:lnTo>
                <a:lnTo>
                  <a:pt x="0" y="45"/>
                </a:lnTo>
                <a:lnTo>
                  <a:pt x="0" y="48"/>
                </a:lnTo>
                <a:lnTo>
                  <a:pt x="3" y="52"/>
                </a:lnTo>
                <a:lnTo>
                  <a:pt x="7" y="55"/>
                </a:lnTo>
                <a:lnTo>
                  <a:pt x="7" y="5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4" name="자유형 408"/>
          <p:cNvSpPr/>
          <p:nvPr/>
        </p:nvSpPr>
        <p:spPr>
          <a:xfrm>
            <a:off x="6044786" y="2119028"/>
            <a:ext cx="102427" cy="32345"/>
          </a:xfrm>
          <a:custGeom>
            <a:avLst/>
            <a:gdLst/>
            <a:cxnLst>
              <a:cxn ang="0">
                <a:pos x="2" y="17"/>
              </a:cxn>
              <a:cxn ang="0">
                <a:pos x="2" y="17"/>
              </a:cxn>
              <a:cxn ang="0">
                <a:pos x="7" y="19"/>
              </a:cxn>
              <a:cxn ang="0">
                <a:pos x="13" y="21"/>
              </a:cxn>
              <a:cxn ang="0">
                <a:pos x="23" y="28"/>
              </a:cxn>
              <a:cxn ang="0">
                <a:pos x="37" y="33"/>
              </a:cxn>
              <a:cxn ang="0">
                <a:pos x="48" y="35"/>
              </a:cxn>
              <a:cxn ang="0">
                <a:pos x="59" y="37"/>
              </a:cxn>
              <a:cxn ang="0">
                <a:pos x="59" y="37"/>
              </a:cxn>
              <a:cxn ang="0">
                <a:pos x="80" y="37"/>
              </a:cxn>
              <a:cxn ang="0">
                <a:pos x="98" y="35"/>
              </a:cxn>
              <a:cxn ang="0">
                <a:pos x="110" y="32"/>
              </a:cxn>
              <a:cxn ang="0">
                <a:pos x="114" y="28"/>
              </a:cxn>
              <a:cxn ang="0">
                <a:pos x="114" y="26"/>
              </a:cxn>
              <a:cxn ang="0">
                <a:pos x="114" y="26"/>
              </a:cxn>
              <a:cxn ang="0">
                <a:pos x="114" y="23"/>
              </a:cxn>
              <a:cxn ang="0">
                <a:pos x="110" y="21"/>
              </a:cxn>
              <a:cxn ang="0">
                <a:pos x="100" y="16"/>
              </a:cxn>
              <a:cxn ang="0">
                <a:pos x="85" y="14"/>
              </a:cxn>
              <a:cxn ang="0">
                <a:pos x="80" y="14"/>
              </a:cxn>
              <a:cxn ang="0">
                <a:pos x="77" y="14"/>
              </a:cxn>
              <a:cxn ang="0">
                <a:pos x="77" y="14"/>
              </a:cxn>
              <a:cxn ang="0">
                <a:pos x="73" y="16"/>
              </a:cxn>
              <a:cxn ang="0">
                <a:pos x="69" y="16"/>
              </a:cxn>
              <a:cxn ang="0">
                <a:pos x="64" y="12"/>
              </a:cxn>
              <a:cxn ang="0">
                <a:pos x="57" y="9"/>
              </a:cxn>
              <a:cxn ang="0">
                <a:pos x="53" y="9"/>
              </a:cxn>
              <a:cxn ang="0">
                <a:pos x="50" y="9"/>
              </a:cxn>
              <a:cxn ang="0">
                <a:pos x="50" y="9"/>
              </a:cxn>
              <a:cxn ang="0">
                <a:pos x="41" y="10"/>
              </a:cxn>
              <a:cxn ang="0">
                <a:pos x="30" y="10"/>
              </a:cxn>
              <a:cxn ang="0">
                <a:pos x="23" y="9"/>
              </a:cxn>
              <a:cxn ang="0">
                <a:pos x="20" y="5"/>
              </a:cxn>
              <a:cxn ang="0">
                <a:pos x="18" y="1"/>
              </a:cxn>
              <a:cxn ang="0">
                <a:pos x="18" y="1"/>
              </a:cxn>
              <a:cxn ang="0">
                <a:pos x="14" y="0"/>
              </a:cxn>
              <a:cxn ang="0">
                <a:pos x="11" y="0"/>
              </a:cxn>
              <a:cxn ang="0">
                <a:pos x="7" y="3"/>
              </a:cxn>
              <a:cxn ang="0">
                <a:pos x="4" y="7"/>
              </a:cxn>
              <a:cxn ang="0">
                <a:pos x="0" y="14"/>
              </a:cxn>
              <a:cxn ang="0">
                <a:pos x="0" y="17"/>
              </a:cxn>
              <a:cxn ang="0">
                <a:pos x="2" y="17"/>
              </a:cxn>
              <a:cxn ang="0">
                <a:pos x="2" y="17"/>
              </a:cxn>
            </a:cxnLst>
            <a:rect l="0" t="0" r="r" b="b"/>
            <a:pathLst>
              <a:path w="114" h="37">
                <a:moveTo>
                  <a:pt x="2" y="17"/>
                </a:moveTo>
                <a:lnTo>
                  <a:pt x="2" y="17"/>
                </a:lnTo>
                <a:lnTo>
                  <a:pt x="7" y="19"/>
                </a:lnTo>
                <a:lnTo>
                  <a:pt x="13" y="21"/>
                </a:lnTo>
                <a:lnTo>
                  <a:pt x="23" y="28"/>
                </a:lnTo>
                <a:lnTo>
                  <a:pt x="37" y="33"/>
                </a:lnTo>
                <a:lnTo>
                  <a:pt x="48" y="35"/>
                </a:lnTo>
                <a:lnTo>
                  <a:pt x="59" y="37"/>
                </a:lnTo>
                <a:lnTo>
                  <a:pt x="59" y="37"/>
                </a:lnTo>
                <a:lnTo>
                  <a:pt x="80" y="37"/>
                </a:lnTo>
                <a:lnTo>
                  <a:pt x="98" y="35"/>
                </a:lnTo>
                <a:lnTo>
                  <a:pt x="110" y="32"/>
                </a:lnTo>
                <a:lnTo>
                  <a:pt x="114" y="28"/>
                </a:lnTo>
                <a:lnTo>
                  <a:pt x="114" y="26"/>
                </a:lnTo>
                <a:lnTo>
                  <a:pt x="114" y="26"/>
                </a:lnTo>
                <a:lnTo>
                  <a:pt x="114" y="23"/>
                </a:lnTo>
                <a:lnTo>
                  <a:pt x="110" y="21"/>
                </a:lnTo>
                <a:lnTo>
                  <a:pt x="100" y="16"/>
                </a:lnTo>
                <a:lnTo>
                  <a:pt x="85" y="14"/>
                </a:lnTo>
                <a:lnTo>
                  <a:pt x="80" y="14"/>
                </a:lnTo>
                <a:lnTo>
                  <a:pt x="77" y="14"/>
                </a:lnTo>
                <a:lnTo>
                  <a:pt x="77" y="14"/>
                </a:lnTo>
                <a:lnTo>
                  <a:pt x="73" y="16"/>
                </a:lnTo>
                <a:lnTo>
                  <a:pt x="69" y="16"/>
                </a:lnTo>
                <a:lnTo>
                  <a:pt x="64" y="12"/>
                </a:lnTo>
                <a:lnTo>
                  <a:pt x="57" y="9"/>
                </a:lnTo>
                <a:lnTo>
                  <a:pt x="53" y="9"/>
                </a:lnTo>
                <a:lnTo>
                  <a:pt x="50" y="9"/>
                </a:lnTo>
                <a:lnTo>
                  <a:pt x="50" y="9"/>
                </a:lnTo>
                <a:lnTo>
                  <a:pt x="41" y="10"/>
                </a:lnTo>
                <a:lnTo>
                  <a:pt x="30" y="10"/>
                </a:lnTo>
                <a:lnTo>
                  <a:pt x="23" y="9"/>
                </a:lnTo>
                <a:lnTo>
                  <a:pt x="20" y="5"/>
                </a:lnTo>
                <a:lnTo>
                  <a:pt x="18" y="1"/>
                </a:lnTo>
                <a:lnTo>
                  <a:pt x="18" y="1"/>
                </a:lnTo>
                <a:lnTo>
                  <a:pt x="14" y="0"/>
                </a:lnTo>
                <a:lnTo>
                  <a:pt x="11" y="0"/>
                </a:lnTo>
                <a:lnTo>
                  <a:pt x="7" y="3"/>
                </a:lnTo>
                <a:lnTo>
                  <a:pt x="4" y="7"/>
                </a:lnTo>
                <a:lnTo>
                  <a:pt x="0" y="14"/>
                </a:lnTo>
                <a:lnTo>
                  <a:pt x="0" y="17"/>
                </a:lnTo>
                <a:lnTo>
                  <a:pt x="2" y="17"/>
                </a:lnTo>
                <a:lnTo>
                  <a:pt x="2" y="1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5" name="자유형 409"/>
          <p:cNvSpPr/>
          <p:nvPr/>
        </p:nvSpPr>
        <p:spPr>
          <a:xfrm>
            <a:off x="6738422" y="2286148"/>
            <a:ext cx="80863" cy="25157"/>
          </a:xfrm>
          <a:custGeom>
            <a:avLst/>
            <a:gdLst/>
            <a:cxnLst>
              <a:cxn ang="0">
                <a:pos x="4" y="27"/>
              </a:cxn>
              <a:cxn ang="0">
                <a:pos x="4" y="27"/>
              </a:cxn>
              <a:cxn ang="0">
                <a:pos x="9" y="27"/>
              </a:cxn>
              <a:cxn ang="0">
                <a:pos x="13" y="29"/>
              </a:cxn>
              <a:cxn ang="0">
                <a:pos x="22" y="25"/>
              </a:cxn>
              <a:cxn ang="0">
                <a:pos x="29" y="24"/>
              </a:cxn>
              <a:cxn ang="0">
                <a:pos x="32" y="24"/>
              </a:cxn>
              <a:cxn ang="0">
                <a:pos x="38" y="25"/>
              </a:cxn>
              <a:cxn ang="0">
                <a:pos x="38" y="25"/>
              </a:cxn>
              <a:cxn ang="0">
                <a:pos x="41" y="27"/>
              </a:cxn>
              <a:cxn ang="0">
                <a:pos x="48" y="29"/>
              </a:cxn>
              <a:cxn ang="0">
                <a:pos x="61" y="27"/>
              </a:cxn>
              <a:cxn ang="0">
                <a:pos x="86" y="20"/>
              </a:cxn>
              <a:cxn ang="0">
                <a:pos x="86" y="20"/>
              </a:cxn>
              <a:cxn ang="0">
                <a:pos x="89" y="18"/>
              </a:cxn>
              <a:cxn ang="0">
                <a:pos x="91" y="16"/>
              </a:cxn>
              <a:cxn ang="0">
                <a:pos x="91" y="15"/>
              </a:cxn>
              <a:cxn ang="0">
                <a:pos x="89" y="11"/>
              </a:cxn>
              <a:cxn ang="0">
                <a:pos x="86" y="8"/>
              </a:cxn>
              <a:cxn ang="0">
                <a:pos x="78" y="4"/>
              </a:cxn>
              <a:cxn ang="0">
                <a:pos x="71" y="2"/>
              </a:cxn>
              <a:cxn ang="0">
                <a:pos x="61" y="0"/>
              </a:cxn>
              <a:cxn ang="0">
                <a:pos x="61" y="0"/>
              </a:cxn>
              <a:cxn ang="0">
                <a:pos x="48" y="0"/>
              </a:cxn>
              <a:cxn ang="0">
                <a:pos x="36" y="0"/>
              </a:cxn>
              <a:cxn ang="0">
                <a:pos x="25" y="4"/>
              </a:cxn>
              <a:cxn ang="0">
                <a:pos x="14" y="9"/>
              </a:cxn>
              <a:cxn ang="0">
                <a:pos x="7" y="13"/>
              </a:cxn>
              <a:cxn ang="0">
                <a:pos x="2" y="18"/>
              </a:cxn>
              <a:cxn ang="0">
                <a:pos x="0" y="24"/>
              </a:cxn>
              <a:cxn ang="0">
                <a:pos x="2" y="25"/>
              </a:cxn>
              <a:cxn ang="0">
                <a:pos x="4" y="27"/>
              </a:cxn>
              <a:cxn ang="0">
                <a:pos x="4" y="27"/>
              </a:cxn>
            </a:cxnLst>
            <a:rect l="0" t="0" r="r" b="b"/>
            <a:pathLst>
              <a:path w="91" h="29">
                <a:moveTo>
                  <a:pt x="4" y="27"/>
                </a:moveTo>
                <a:lnTo>
                  <a:pt x="4" y="27"/>
                </a:lnTo>
                <a:lnTo>
                  <a:pt x="9" y="27"/>
                </a:lnTo>
                <a:lnTo>
                  <a:pt x="13" y="29"/>
                </a:lnTo>
                <a:lnTo>
                  <a:pt x="22" y="25"/>
                </a:lnTo>
                <a:lnTo>
                  <a:pt x="29" y="24"/>
                </a:lnTo>
                <a:lnTo>
                  <a:pt x="32" y="24"/>
                </a:lnTo>
                <a:lnTo>
                  <a:pt x="38" y="25"/>
                </a:lnTo>
                <a:lnTo>
                  <a:pt x="38" y="25"/>
                </a:lnTo>
                <a:lnTo>
                  <a:pt x="41" y="27"/>
                </a:lnTo>
                <a:lnTo>
                  <a:pt x="48" y="29"/>
                </a:lnTo>
                <a:lnTo>
                  <a:pt x="61" y="27"/>
                </a:lnTo>
                <a:lnTo>
                  <a:pt x="86" y="20"/>
                </a:lnTo>
                <a:lnTo>
                  <a:pt x="86" y="20"/>
                </a:lnTo>
                <a:lnTo>
                  <a:pt x="89" y="18"/>
                </a:lnTo>
                <a:lnTo>
                  <a:pt x="91" y="16"/>
                </a:lnTo>
                <a:lnTo>
                  <a:pt x="91" y="15"/>
                </a:lnTo>
                <a:lnTo>
                  <a:pt x="89" y="11"/>
                </a:lnTo>
                <a:lnTo>
                  <a:pt x="86" y="8"/>
                </a:lnTo>
                <a:lnTo>
                  <a:pt x="78" y="4"/>
                </a:lnTo>
                <a:lnTo>
                  <a:pt x="71" y="2"/>
                </a:lnTo>
                <a:lnTo>
                  <a:pt x="61" y="0"/>
                </a:lnTo>
                <a:lnTo>
                  <a:pt x="61" y="0"/>
                </a:lnTo>
                <a:lnTo>
                  <a:pt x="48" y="0"/>
                </a:lnTo>
                <a:lnTo>
                  <a:pt x="36" y="0"/>
                </a:lnTo>
                <a:lnTo>
                  <a:pt x="25" y="4"/>
                </a:lnTo>
                <a:lnTo>
                  <a:pt x="14" y="9"/>
                </a:lnTo>
                <a:lnTo>
                  <a:pt x="7" y="13"/>
                </a:lnTo>
                <a:lnTo>
                  <a:pt x="2" y="18"/>
                </a:lnTo>
                <a:lnTo>
                  <a:pt x="0" y="24"/>
                </a:lnTo>
                <a:lnTo>
                  <a:pt x="2" y="25"/>
                </a:lnTo>
                <a:lnTo>
                  <a:pt x="4" y="27"/>
                </a:lnTo>
                <a:lnTo>
                  <a:pt x="4" y="2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6" name="자유형 410"/>
          <p:cNvSpPr/>
          <p:nvPr/>
        </p:nvSpPr>
        <p:spPr>
          <a:xfrm>
            <a:off x="5309819" y="2160359"/>
            <a:ext cx="37736" cy="17969"/>
          </a:xfrm>
          <a:custGeom>
            <a:avLst/>
            <a:gdLst/>
            <a:cxnLst>
              <a:cxn ang="0">
                <a:pos x="14" y="3"/>
              </a:cxn>
              <a:cxn ang="0">
                <a:pos x="14" y="3"/>
              </a:cxn>
              <a:cxn ang="0">
                <a:pos x="10" y="7"/>
              </a:cxn>
              <a:cxn ang="0">
                <a:pos x="5" y="9"/>
              </a:cxn>
              <a:cxn ang="0">
                <a:pos x="0" y="11"/>
              </a:cxn>
              <a:cxn ang="0">
                <a:pos x="0" y="12"/>
              </a:cxn>
              <a:cxn ang="0">
                <a:pos x="0" y="14"/>
              </a:cxn>
              <a:cxn ang="0">
                <a:pos x="0" y="14"/>
              </a:cxn>
              <a:cxn ang="0">
                <a:pos x="3" y="18"/>
              </a:cxn>
              <a:cxn ang="0">
                <a:pos x="9" y="19"/>
              </a:cxn>
              <a:cxn ang="0">
                <a:pos x="23" y="18"/>
              </a:cxn>
              <a:cxn ang="0">
                <a:pos x="30" y="18"/>
              </a:cxn>
              <a:cxn ang="0">
                <a:pos x="37" y="14"/>
              </a:cxn>
              <a:cxn ang="0">
                <a:pos x="41" y="11"/>
              </a:cxn>
              <a:cxn ang="0">
                <a:pos x="42" y="7"/>
              </a:cxn>
              <a:cxn ang="0">
                <a:pos x="42" y="7"/>
              </a:cxn>
              <a:cxn ang="0">
                <a:pos x="41" y="3"/>
              </a:cxn>
              <a:cxn ang="0">
                <a:pos x="39" y="2"/>
              </a:cxn>
              <a:cxn ang="0">
                <a:pos x="33" y="0"/>
              </a:cxn>
              <a:cxn ang="0">
                <a:pos x="30" y="0"/>
              </a:cxn>
              <a:cxn ang="0">
                <a:pos x="19" y="0"/>
              </a:cxn>
              <a:cxn ang="0">
                <a:pos x="16" y="2"/>
              </a:cxn>
              <a:cxn ang="0">
                <a:pos x="14" y="3"/>
              </a:cxn>
              <a:cxn ang="0">
                <a:pos x="14" y="3"/>
              </a:cxn>
            </a:cxnLst>
            <a:rect l="0" t="0" r="r" b="b"/>
            <a:pathLst>
              <a:path w="42" h="19">
                <a:moveTo>
                  <a:pt x="14" y="3"/>
                </a:moveTo>
                <a:lnTo>
                  <a:pt x="14" y="3"/>
                </a:lnTo>
                <a:lnTo>
                  <a:pt x="10" y="7"/>
                </a:lnTo>
                <a:lnTo>
                  <a:pt x="5" y="9"/>
                </a:lnTo>
                <a:lnTo>
                  <a:pt x="0" y="11"/>
                </a:lnTo>
                <a:lnTo>
                  <a:pt x="0" y="12"/>
                </a:lnTo>
                <a:lnTo>
                  <a:pt x="0" y="14"/>
                </a:lnTo>
                <a:lnTo>
                  <a:pt x="0" y="14"/>
                </a:lnTo>
                <a:lnTo>
                  <a:pt x="3" y="18"/>
                </a:lnTo>
                <a:lnTo>
                  <a:pt x="9" y="19"/>
                </a:lnTo>
                <a:lnTo>
                  <a:pt x="23" y="18"/>
                </a:lnTo>
                <a:lnTo>
                  <a:pt x="30" y="18"/>
                </a:lnTo>
                <a:lnTo>
                  <a:pt x="37" y="14"/>
                </a:lnTo>
                <a:lnTo>
                  <a:pt x="41" y="11"/>
                </a:lnTo>
                <a:lnTo>
                  <a:pt x="42" y="7"/>
                </a:lnTo>
                <a:lnTo>
                  <a:pt x="42" y="7"/>
                </a:lnTo>
                <a:lnTo>
                  <a:pt x="41" y="3"/>
                </a:lnTo>
                <a:lnTo>
                  <a:pt x="39" y="2"/>
                </a:lnTo>
                <a:lnTo>
                  <a:pt x="33" y="0"/>
                </a:lnTo>
                <a:lnTo>
                  <a:pt x="30" y="0"/>
                </a:lnTo>
                <a:lnTo>
                  <a:pt x="19" y="0"/>
                </a:lnTo>
                <a:lnTo>
                  <a:pt x="16" y="2"/>
                </a:lnTo>
                <a:lnTo>
                  <a:pt x="14" y="3"/>
                </a:lnTo>
                <a:lnTo>
                  <a:pt x="14" y="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7" name="자유형 411"/>
          <p:cNvSpPr/>
          <p:nvPr/>
        </p:nvSpPr>
        <p:spPr>
          <a:xfrm>
            <a:off x="5924387" y="2189110"/>
            <a:ext cx="66487" cy="26955"/>
          </a:xfrm>
          <a:custGeom>
            <a:avLst/>
            <a:gdLst/>
            <a:cxnLst>
              <a:cxn ang="0">
                <a:pos x="69" y="30"/>
              </a:cxn>
              <a:cxn ang="0">
                <a:pos x="69" y="30"/>
              </a:cxn>
              <a:cxn ang="0">
                <a:pos x="73" y="28"/>
              </a:cxn>
              <a:cxn ang="0">
                <a:pos x="73" y="25"/>
              </a:cxn>
              <a:cxn ang="0">
                <a:pos x="71" y="19"/>
              </a:cxn>
              <a:cxn ang="0">
                <a:pos x="67" y="16"/>
              </a:cxn>
              <a:cxn ang="0">
                <a:pos x="60" y="11"/>
              </a:cxn>
              <a:cxn ang="0">
                <a:pos x="55" y="5"/>
              </a:cxn>
              <a:cxn ang="0">
                <a:pos x="46" y="2"/>
              </a:cxn>
              <a:cxn ang="0">
                <a:pos x="39" y="0"/>
              </a:cxn>
              <a:cxn ang="0">
                <a:pos x="39" y="0"/>
              </a:cxn>
              <a:cxn ang="0">
                <a:pos x="30" y="0"/>
              </a:cxn>
              <a:cxn ang="0">
                <a:pos x="23" y="2"/>
              </a:cxn>
              <a:cxn ang="0">
                <a:pos x="16" y="3"/>
              </a:cxn>
              <a:cxn ang="0">
                <a:pos x="10" y="7"/>
              </a:cxn>
              <a:cxn ang="0">
                <a:pos x="1" y="14"/>
              </a:cxn>
              <a:cxn ang="0">
                <a:pos x="0" y="16"/>
              </a:cxn>
              <a:cxn ang="0">
                <a:pos x="0" y="18"/>
              </a:cxn>
              <a:cxn ang="0">
                <a:pos x="0" y="18"/>
              </a:cxn>
              <a:cxn ang="0">
                <a:pos x="3" y="21"/>
              </a:cxn>
              <a:cxn ang="0">
                <a:pos x="12" y="25"/>
              </a:cxn>
              <a:cxn ang="0">
                <a:pos x="32" y="28"/>
              </a:cxn>
              <a:cxn ang="0">
                <a:pos x="53" y="30"/>
              </a:cxn>
              <a:cxn ang="0">
                <a:pos x="69" y="30"/>
              </a:cxn>
              <a:cxn ang="0">
                <a:pos x="69" y="30"/>
              </a:cxn>
            </a:cxnLst>
            <a:rect l="0" t="0" r="r" b="b"/>
            <a:pathLst>
              <a:path w="73" h="30">
                <a:moveTo>
                  <a:pt x="69" y="30"/>
                </a:moveTo>
                <a:lnTo>
                  <a:pt x="69" y="30"/>
                </a:lnTo>
                <a:lnTo>
                  <a:pt x="73" y="28"/>
                </a:lnTo>
                <a:lnTo>
                  <a:pt x="73" y="25"/>
                </a:lnTo>
                <a:lnTo>
                  <a:pt x="71" y="19"/>
                </a:lnTo>
                <a:lnTo>
                  <a:pt x="67" y="16"/>
                </a:lnTo>
                <a:lnTo>
                  <a:pt x="60" y="11"/>
                </a:lnTo>
                <a:lnTo>
                  <a:pt x="55" y="5"/>
                </a:lnTo>
                <a:lnTo>
                  <a:pt x="46" y="2"/>
                </a:lnTo>
                <a:lnTo>
                  <a:pt x="39" y="0"/>
                </a:lnTo>
                <a:lnTo>
                  <a:pt x="39" y="0"/>
                </a:lnTo>
                <a:lnTo>
                  <a:pt x="30" y="0"/>
                </a:lnTo>
                <a:lnTo>
                  <a:pt x="23" y="2"/>
                </a:lnTo>
                <a:lnTo>
                  <a:pt x="16" y="3"/>
                </a:lnTo>
                <a:lnTo>
                  <a:pt x="10" y="7"/>
                </a:lnTo>
                <a:lnTo>
                  <a:pt x="1" y="14"/>
                </a:lnTo>
                <a:lnTo>
                  <a:pt x="0" y="16"/>
                </a:lnTo>
                <a:lnTo>
                  <a:pt x="0" y="18"/>
                </a:lnTo>
                <a:lnTo>
                  <a:pt x="0" y="18"/>
                </a:lnTo>
                <a:lnTo>
                  <a:pt x="3" y="21"/>
                </a:lnTo>
                <a:lnTo>
                  <a:pt x="12" y="25"/>
                </a:lnTo>
                <a:lnTo>
                  <a:pt x="32" y="28"/>
                </a:lnTo>
                <a:lnTo>
                  <a:pt x="53" y="30"/>
                </a:lnTo>
                <a:lnTo>
                  <a:pt x="69" y="30"/>
                </a:lnTo>
                <a:lnTo>
                  <a:pt x="69" y="3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8" name="자유형 412"/>
          <p:cNvSpPr/>
          <p:nvPr/>
        </p:nvSpPr>
        <p:spPr>
          <a:xfrm>
            <a:off x="4057322" y="2054337"/>
            <a:ext cx="379163" cy="262359"/>
          </a:xfrm>
          <a:custGeom>
            <a:avLst/>
            <a:gdLst/>
            <a:cxnLst>
              <a:cxn ang="0">
                <a:pos x="28" y="250"/>
              </a:cxn>
              <a:cxn ang="0">
                <a:pos x="28" y="266"/>
              </a:cxn>
              <a:cxn ang="0">
                <a:pos x="39" y="264"/>
              </a:cxn>
              <a:cxn ang="0">
                <a:pos x="39" y="253"/>
              </a:cxn>
              <a:cxn ang="0">
                <a:pos x="57" y="264"/>
              </a:cxn>
              <a:cxn ang="0">
                <a:pos x="53" y="274"/>
              </a:cxn>
              <a:cxn ang="0">
                <a:pos x="74" y="285"/>
              </a:cxn>
              <a:cxn ang="0">
                <a:pos x="138" y="292"/>
              </a:cxn>
              <a:cxn ang="0">
                <a:pos x="146" y="287"/>
              </a:cxn>
              <a:cxn ang="0">
                <a:pos x="126" y="269"/>
              </a:cxn>
              <a:cxn ang="0">
                <a:pos x="101" y="239"/>
              </a:cxn>
              <a:cxn ang="0">
                <a:pos x="101" y="212"/>
              </a:cxn>
              <a:cxn ang="0">
                <a:pos x="114" y="201"/>
              </a:cxn>
              <a:cxn ang="0">
                <a:pos x="124" y="180"/>
              </a:cxn>
              <a:cxn ang="0">
                <a:pos x="137" y="164"/>
              </a:cxn>
              <a:cxn ang="0">
                <a:pos x="146" y="157"/>
              </a:cxn>
              <a:cxn ang="0">
                <a:pos x="153" y="145"/>
              </a:cxn>
              <a:cxn ang="0">
                <a:pos x="163" y="139"/>
              </a:cxn>
              <a:cxn ang="0">
                <a:pos x="172" y="118"/>
              </a:cxn>
              <a:cxn ang="0">
                <a:pos x="179" y="114"/>
              </a:cxn>
              <a:cxn ang="0">
                <a:pos x="195" y="111"/>
              </a:cxn>
              <a:cxn ang="0">
                <a:pos x="220" y="102"/>
              </a:cxn>
              <a:cxn ang="0">
                <a:pos x="231" y="91"/>
              </a:cxn>
              <a:cxn ang="0">
                <a:pos x="357" y="47"/>
              </a:cxn>
              <a:cxn ang="0">
                <a:pos x="400" y="32"/>
              </a:cxn>
              <a:cxn ang="0">
                <a:pos x="421" y="9"/>
              </a:cxn>
              <a:cxn ang="0">
                <a:pos x="400" y="0"/>
              </a:cxn>
              <a:cxn ang="0">
                <a:pos x="345" y="18"/>
              </a:cxn>
              <a:cxn ang="0">
                <a:pos x="325" y="24"/>
              </a:cxn>
              <a:cxn ang="0">
                <a:pos x="297" y="32"/>
              </a:cxn>
              <a:cxn ang="0">
                <a:pos x="259" y="32"/>
              </a:cxn>
              <a:cxn ang="0">
                <a:pos x="242" y="32"/>
              </a:cxn>
              <a:cxn ang="0">
                <a:pos x="226" y="40"/>
              </a:cxn>
              <a:cxn ang="0">
                <a:pos x="197" y="48"/>
              </a:cxn>
              <a:cxn ang="0">
                <a:pos x="170" y="57"/>
              </a:cxn>
              <a:cxn ang="0">
                <a:pos x="162" y="64"/>
              </a:cxn>
              <a:cxn ang="0">
                <a:pos x="147" y="73"/>
              </a:cxn>
              <a:cxn ang="0">
                <a:pos x="133" y="82"/>
              </a:cxn>
              <a:cxn ang="0">
                <a:pos x="124" y="79"/>
              </a:cxn>
              <a:cxn ang="0">
                <a:pos x="117" y="84"/>
              </a:cxn>
              <a:cxn ang="0">
                <a:pos x="122" y="95"/>
              </a:cxn>
              <a:cxn ang="0">
                <a:pos x="110" y="107"/>
              </a:cxn>
              <a:cxn ang="0">
                <a:pos x="110" y="113"/>
              </a:cxn>
              <a:cxn ang="0">
                <a:pos x="101" y="123"/>
              </a:cxn>
              <a:cxn ang="0">
                <a:pos x="101" y="130"/>
              </a:cxn>
              <a:cxn ang="0">
                <a:pos x="74" y="139"/>
              </a:cxn>
              <a:cxn ang="0">
                <a:pos x="74" y="152"/>
              </a:cxn>
              <a:cxn ang="0">
                <a:pos x="80" y="155"/>
              </a:cxn>
              <a:cxn ang="0">
                <a:pos x="73" y="166"/>
              </a:cxn>
              <a:cxn ang="0">
                <a:pos x="55" y="173"/>
              </a:cxn>
              <a:cxn ang="0">
                <a:pos x="51" y="182"/>
              </a:cxn>
              <a:cxn ang="0">
                <a:pos x="35" y="189"/>
              </a:cxn>
              <a:cxn ang="0">
                <a:pos x="39" y="198"/>
              </a:cxn>
              <a:cxn ang="0">
                <a:pos x="42" y="207"/>
              </a:cxn>
              <a:cxn ang="0">
                <a:pos x="30" y="214"/>
              </a:cxn>
              <a:cxn ang="0">
                <a:pos x="25" y="223"/>
              </a:cxn>
              <a:cxn ang="0">
                <a:pos x="0" y="233"/>
              </a:cxn>
              <a:cxn ang="0">
                <a:pos x="3" y="244"/>
              </a:cxn>
              <a:cxn ang="0">
                <a:pos x="23" y="248"/>
              </a:cxn>
            </a:cxnLst>
            <a:rect l="0" t="0" r="r" b="b"/>
            <a:pathLst>
              <a:path w="421" h="292">
                <a:moveTo>
                  <a:pt x="23" y="248"/>
                </a:moveTo>
                <a:lnTo>
                  <a:pt x="23" y="248"/>
                </a:lnTo>
                <a:lnTo>
                  <a:pt x="26" y="248"/>
                </a:lnTo>
                <a:lnTo>
                  <a:pt x="28" y="250"/>
                </a:lnTo>
                <a:lnTo>
                  <a:pt x="26" y="255"/>
                </a:lnTo>
                <a:lnTo>
                  <a:pt x="25" y="260"/>
                </a:lnTo>
                <a:lnTo>
                  <a:pt x="26" y="262"/>
                </a:lnTo>
                <a:lnTo>
                  <a:pt x="28" y="266"/>
                </a:lnTo>
                <a:lnTo>
                  <a:pt x="28" y="266"/>
                </a:lnTo>
                <a:lnTo>
                  <a:pt x="34" y="267"/>
                </a:lnTo>
                <a:lnTo>
                  <a:pt x="37" y="267"/>
                </a:lnTo>
                <a:lnTo>
                  <a:pt x="39" y="264"/>
                </a:lnTo>
                <a:lnTo>
                  <a:pt x="37" y="257"/>
                </a:lnTo>
                <a:lnTo>
                  <a:pt x="37" y="257"/>
                </a:lnTo>
                <a:lnTo>
                  <a:pt x="37" y="255"/>
                </a:lnTo>
                <a:lnTo>
                  <a:pt x="39" y="253"/>
                </a:lnTo>
                <a:lnTo>
                  <a:pt x="42" y="253"/>
                </a:lnTo>
                <a:lnTo>
                  <a:pt x="48" y="257"/>
                </a:lnTo>
                <a:lnTo>
                  <a:pt x="53" y="258"/>
                </a:lnTo>
                <a:lnTo>
                  <a:pt x="57" y="264"/>
                </a:lnTo>
                <a:lnTo>
                  <a:pt x="57" y="267"/>
                </a:lnTo>
                <a:lnTo>
                  <a:pt x="55" y="271"/>
                </a:lnTo>
                <a:lnTo>
                  <a:pt x="55" y="271"/>
                </a:lnTo>
                <a:lnTo>
                  <a:pt x="53" y="274"/>
                </a:lnTo>
                <a:lnTo>
                  <a:pt x="53" y="276"/>
                </a:lnTo>
                <a:lnTo>
                  <a:pt x="57" y="280"/>
                </a:lnTo>
                <a:lnTo>
                  <a:pt x="62" y="282"/>
                </a:lnTo>
                <a:lnTo>
                  <a:pt x="74" y="285"/>
                </a:lnTo>
                <a:lnTo>
                  <a:pt x="85" y="287"/>
                </a:lnTo>
                <a:lnTo>
                  <a:pt x="85" y="287"/>
                </a:lnTo>
                <a:lnTo>
                  <a:pt x="121" y="292"/>
                </a:lnTo>
                <a:lnTo>
                  <a:pt x="138" y="292"/>
                </a:lnTo>
                <a:lnTo>
                  <a:pt x="144" y="290"/>
                </a:lnTo>
                <a:lnTo>
                  <a:pt x="146" y="289"/>
                </a:lnTo>
                <a:lnTo>
                  <a:pt x="146" y="287"/>
                </a:lnTo>
                <a:lnTo>
                  <a:pt x="146" y="287"/>
                </a:lnTo>
                <a:lnTo>
                  <a:pt x="146" y="285"/>
                </a:lnTo>
                <a:lnTo>
                  <a:pt x="144" y="282"/>
                </a:lnTo>
                <a:lnTo>
                  <a:pt x="137" y="276"/>
                </a:lnTo>
                <a:lnTo>
                  <a:pt x="126" y="269"/>
                </a:lnTo>
                <a:lnTo>
                  <a:pt x="114" y="258"/>
                </a:lnTo>
                <a:lnTo>
                  <a:pt x="114" y="258"/>
                </a:lnTo>
                <a:lnTo>
                  <a:pt x="105" y="246"/>
                </a:lnTo>
                <a:lnTo>
                  <a:pt x="101" y="239"/>
                </a:lnTo>
                <a:lnTo>
                  <a:pt x="99" y="232"/>
                </a:lnTo>
                <a:lnTo>
                  <a:pt x="98" y="225"/>
                </a:lnTo>
                <a:lnTo>
                  <a:pt x="98" y="217"/>
                </a:lnTo>
                <a:lnTo>
                  <a:pt x="101" y="212"/>
                </a:lnTo>
                <a:lnTo>
                  <a:pt x="106" y="209"/>
                </a:lnTo>
                <a:lnTo>
                  <a:pt x="106" y="209"/>
                </a:lnTo>
                <a:lnTo>
                  <a:pt x="112" y="205"/>
                </a:lnTo>
                <a:lnTo>
                  <a:pt x="114" y="201"/>
                </a:lnTo>
                <a:lnTo>
                  <a:pt x="115" y="194"/>
                </a:lnTo>
                <a:lnTo>
                  <a:pt x="117" y="189"/>
                </a:lnTo>
                <a:lnTo>
                  <a:pt x="121" y="185"/>
                </a:lnTo>
                <a:lnTo>
                  <a:pt x="124" y="180"/>
                </a:lnTo>
                <a:lnTo>
                  <a:pt x="124" y="180"/>
                </a:lnTo>
                <a:lnTo>
                  <a:pt x="130" y="177"/>
                </a:lnTo>
                <a:lnTo>
                  <a:pt x="133" y="173"/>
                </a:lnTo>
                <a:lnTo>
                  <a:pt x="137" y="164"/>
                </a:lnTo>
                <a:lnTo>
                  <a:pt x="138" y="159"/>
                </a:lnTo>
                <a:lnTo>
                  <a:pt x="142" y="157"/>
                </a:lnTo>
                <a:lnTo>
                  <a:pt x="146" y="157"/>
                </a:lnTo>
                <a:lnTo>
                  <a:pt x="146" y="157"/>
                </a:lnTo>
                <a:lnTo>
                  <a:pt x="149" y="155"/>
                </a:lnTo>
                <a:lnTo>
                  <a:pt x="151" y="153"/>
                </a:lnTo>
                <a:lnTo>
                  <a:pt x="153" y="148"/>
                </a:lnTo>
                <a:lnTo>
                  <a:pt x="153" y="145"/>
                </a:lnTo>
                <a:lnTo>
                  <a:pt x="154" y="143"/>
                </a:lnTo>
                <a:lnTo>
                  <a:pt x="158" y="141"/>
                </a:lnTo>
                <a:lnTo>
                  <a:pt x="158" y="141"/>
                </a:lnTo>
                <a:lnTo>
                  <a:pt x="163" y="139"/>
                </a:lnTo>
                <a:lnTo>
                  <a:pt x="167" y="137"/>
                </a:lnTo>
                <a:lnTo>
                  <a:pt x="172" y="130"/>
                </a:lnTo>
                <a:lnTo>
                  <a:pt x="174" y="123"/>
                </a:lnTo>
                <a:lnTo>
                  <a:pt x="172" y="118"/>
                </a:lnTo>
                <a:lnTo>
                  <a:pt x="172" y="118"/>
                </a:lnTo>
                <a:lnTo>
                  <a:pt x="172" y="116"/>
                </a:lnTo>
                <a:lnTo>
                  <a:pt x="174" y="116"/>
                </a:lnTo>
                <a:lnTo>
                  <a:pt x="179" y="114"/>
                </a:lnTo>
                <a:lnTo>
                  <a:pt x="188" y="114"/>
                </a:lnTo>
                <a:lnTo>
                  <a:pt x="192" y="113"/>
                </a:lnTo>
                <a:lnTo>
                  <a:pt x="195" y="111"/>
                </a:lnTo>
                <a:lnTo>
                  <a:pt x="195" y="111"/>
                </a:lnTo>
                <a:lnTo>
                  <a:pt x="199" y="107"/>
                </a:lnTo>
                <a:lnTo>
                  <a:pt x="203" y="105"/>
                </a:lnTo>
                <a:lnTo>
                  <a:pt x="211" y="104"/>
                </a:lnTo>
                <a:lnTo>
                  <a:pt x="220" y="102"/>
                </a:lnTo>
                <a:lnTo>
                  <a:pt x="224" y="100"/>
                </a:lnTo>
                <a:lnTo>
                  <a:pt x="226" y="95"/>
                </a:lnTo>
                <a:lnTo>
                  <a:pt x="226" y="95"/>
                </a:lnTo>
                <a:lnTo>
                  <a:pt x="231" y="91"/>
                </a:lnTo>
                <a:lnTo>
                  <a:pt x="242" y="84"/>
                </a:lnTo>
                <a:lnTo>
                  <a:pt x="277" y="70"/>
                </a:lnTo>
                <a:lnTo>
                  <a:pt x="318" y="57"/>
                </a:lnTo>
                <a:lnTo>
                  <a:pt x="357" y="47"/>
                </a:lnTo>
                <a:lnTo>
                  <a:pt x="357" y="47"/>
                </a:lnTo>
                <a:lnTo>
                  <a:pt x="373" y="41"/>
                </a:lnTo>
                <a:lnTo>
                  <a:pt x="388" y="38"/>
                </a:lnTo>
                <a:lnTo>
                  <a:pt x="400" y="32"/>
                </a:lnTo>
                <a:lnTo>
                  <a:pt x="409" y="27"/>
                </a:lnTo>
                <a:lnTo>
                  <a:pt x="416" y="20"/>
                </a:lnTo>
                <a:lnTo>
                  <a:pt x="421" y="15"/>
                </a:lnTo>
                <a:lnTo>
                  <a:pt x="421" y="9"/>
                </a:lnTo>
                <a:lnTo>
                  <a:pt x="418" y="4"/>
                </a:lnTo>
                <a:lnTo>
                  <a:pt x="418" y="4"/>
                </a:lnTo>
                <a:lnTo>
                  <a:pt x="409" y="0"/>
                </a:lnTo>
                <a:lnTo>
                  <a:pt x="400" y="0"/>
                </a:lnTo>
                <a:lnTo>
                  <a:pt x="389" y="0"/>
                </a:lnTo>
                <a:lnTo>
                  <a:pt x="379" y="4"/>
                </a:lnTo>
                <a:lnTo>
                  <a:pt x="359" y="11"/>
                </a:lnTo>
                <a:lnTo>
                  <a:pt x="345" y="18"/>
                </a:lnTo>
                <a:lnTo>
                  <a:pt x="345" y="18"/>
                </a:lnTo>
                <a:lnTo>
                  <a:pt x="340" y="22"/>
                </a:lnTo>
                <a:lnTo>
                  <a:pt x="336" y="24"/>
                </a:lnTo>
                <a:lnTo>
                  <a:pt x="325" y="24"/>
                </a:lnTo>
                <a:lnTo>
                  <a:pt x="316" y="25"/>
                </a:lnTo>
                <a:lnTo>
                  <a:pt x="307" y="27"/>
                </a:lnTo>
                <a:lnTo>
                  <a:pt x="307" y="27"/>
                </a:lnTo>
                <a:lnTo>
                  <a:pt x="297" y="32"/>
                </a:lnTo>
                <a:lnTo>
                  <a:pt x="284" y="34"/>
                </a:lnTo>
                <a:lnTo>
                  <a:pt x="270" y="36"/>
                </a:lnTo>
                <a:lnTo>
                  <a:pt x="265" y="34"/>
                </a:lnTo>
                <a:lnTo>
                  <a:pt x="259" y="32"/>
                </a:lnTo>
                <a:lnTo>
                  <a:pt x="259" y="32"/>
                </a:lnTo>
                <a:lnTo>
                  <a:pt x="256" y="31"/>
                </a:lnTo>
                <a:lnTo>
                  <a:pt x="251" y="31"/>
                </a:lnTo>
                <a:lnTo>
                  <a:pt x="242" y="32"/>
                </a:lnTo>
                <a:lnTo>
                  <a:pt x="233" y="38"/>
                </a:lnTo>
                <a:lnTo>
                  <a:pt x="229" y="40"/>
                </a:lnTo>
                <a:lnTo>
                  <a:pt x="226" y="40"/>
                </a:lnTo>
                <a:lnTo>
                  <a:pt x="226" y="40"/>
                </a:lnTo>
                <a:lnTo>
                  <a:pt x="219" y="41"/>
                </a:lnTo>
                <a:lnTo>
                  <a:pt x="211" y="45"/>
                </a:lnTo>
                <a:lnTo>
                  <a:pt x="204" y="47"/>
                </a:lnTo>
                <a:lnTo>
                  <a:pt x="197" y="48"/>
                </a:lnTo>
                <a:lnTo>
                  <a:pt x="197" y="48"/>
                </a:lnTo>
                <a:lnTo>
                  <a:pt x="188" y="50"/>
                </a:lnTo>
                <a:lnTo>
                  <a:pt x="178" y="52"/>
                </a:lnTo>
                <a:lnTo>
                  <a:pt x="170" y="57"/>
                </a:lnTo>
                <a:lnTo>
                  <a:pt x="165" y="61"/>
                </a:lnTo>
                <a:lnTo>
                  <a:pt x="165" y="61"/>
                </a:lnTo>
                <a:lnTo>
                  <a:pt x="165" y="63"/>
                </a:lnTo>
                <a:lnTo>
                  <a:pt x="162" y="64"/>
                </a:lnTo>
                <a:lnTo>
                  <a:pt x="156" y="66"/>
                </a:lnTo>
                <a:lnTo>
                  <a:pt x="151" y="68"/>
                </a:lnTo>
                <a:lnTo>
                  <a:pt x="149" y="70"/>
                </a:lnTo>
                <a:lnTo>
                  <a:pt x="147" y="73"/>
                </a:lnTo>
                <a:lnTo>
                  <a:pt x="147" y="73"/>
                </a:lnTo>
                <a:lnTo>
                  <a:pt x="146" y="77"/>
                </a:lnTo>
                <a:lnTo>
                  <a:pt x="140" y="81"/>
                </a:lnTo>
                <a:lnTo>
                  <a:pt x="133" y="82"/>
                </a:lnTo>
                <a:lnTo>
                  <a:pt x="130" y="81"/>
                </a:lnTo>
                <a:lnTo>
                  <a:pt x="128" y="79"/>
                </a:lnTo>
                <a:lnTo>
                  <a:pt x="128" y="79"/>
                </a:lnTo>
                <a:lnTo>
                  <a:pt x="124" y="79"/>
                </a:lnTo>
                <a:lnTo>
                  <a:pt x="122" y="79"/>
                </a:lnTo>
                <a:lnTo>
                  <a:pt x="121" y="79"/>
                </a:lnTo>
                <a:lnTo>
                  <a:pt x="119" y="82"/>
                </a:lnTo>
                <a:lnTo>
                  <a:pt x="117" y="84"/>
                </a:lnTo>
                <a:lnTo>
                  <a:pt x="117" y="88"/>
                </a:lnTo>
                <a:lnTo>
                  <a:pt x="119" y="91"/>
                </a:lnTo>
                <a:lnTo>
                  <a:pt x="122" y="95"/>
                </a:lnTo>
                <a:lnTo>
                  <a:pt x="122" y="95"/>
                </a:lnTo>
                <a:lnTo>
                  <a:pt x="124" y="98"/>
                </a:lnTo>
                <a:lnTo>
                  <a:pt x="124" y="102"/>
                </a:lnTo>
                <a:lnTo>
                  <a:pt x="117" y="104"/>
                </a:lnTo>
                <a:lnTo>
                  <a:pt x="110" y="107"/>
                </a:lnTo>
                <a:lnTo>
                  <a:pt x="108" y="109"/>
                </a:lnTo>
                <a:lnTo>
                  <a:pt x="108" y="111"/>
                </a:lnTo>
                <a:lnTo>
                  <a:pt x="108" y="111"/>
                </a:lnTo>
                <a:lnTo>
                  <a:pt x="110" y="113"/>
                </a:lnTo>
                <a:lnTo>
                  <a:pt x="110" y="114"/>
                </a:lnTo>
                <a:lnTo>
                  <a:pt x="106" y="118"/>
                </a:lnTo>
                <a:lnTo>
                  <a:pt x="103" y="121"/>
                </a:lnTo>
                <a:lnTo>
                  <a:pt x="101" y="123"/>
                </a:lnTo>
                <a:lnTo>
                  <a:pt x="101" y="127"/>
                </a:lnTo>
                <a:lnTo>
                  <a:pt x="101" y="127"/>
                </a:lnTo>
                <a:lnTo>
                  <a:pt x="103" y="129"/>
                </a:lnTo>
                <a:lnTo>
                  <a:pt x="101" y="130"/>
                </a:lnTo>
                <a:lnTo>
                  <a:pt x="98" y="132"/>
                </a:lnTo>
                <a:lnTo>
                  <a:pt x="82" y="136"/>
                </a:lnTo>
                <a:lnTo>
                  <a:pt x="82" y="136"/>
                </a:lnTo>
                <a:lnTo>
                  <a:pt x="74" y="139"/>
                </a:lnTo>
                <a:lnTo>
                  <a:pt x="71" y="145"/>
                </a:lnTo>
                <a:lnTo>
                  <a:pt x="71" y="148"/>
                </a:lnTo>
                <a:lnTo>
                  <a:pt x="73" y="150"/>
                </a:lnTo>
                <a:lnTo>
                  <a:pt x="74" y="152"/>
                </a:lnTo>
                <a:lnTo>
                  <a:pt x="80" y="153"/>
                </a:lnTo>
                <a:lnTo>
                  <a:pt x="80" y="153"/>
                </a:lnTo>
                <a:lnTo>
                  <a:pt x="83" y="153"/>
                </a:lnTo>
                <a:lnTo>
                  <a:pt x="80" y="155"/>
                </a:lnTo>
                <a:lnTo>
                  <a:pt x="74" y="161"/>
                </a:lnTo>
                <a:lnTo>
                  <a:pt x="73" y="162"/>
                </a:lnTo>
                <a:lnTo>
                  <a:pt x="73" y="166"/>
                </a:lnTo>
                <a:lnTo>
                  <a:pt x="73" y="166"/>
                </a:lnTo>
                <a:lnTo>
                  <a:pt x="73" y="169"/>
                </a:lnTo>
                <a:lnTo>
                  <a:pt x="71" y="171"/>
                </a:lnTo>
                <a:lnTo>
                  <a:pt x="62" y="173"/>
                </a:lnTo>
                <a:lnTo>
                  <a:pt x="55" y="173"/>
                </a:lnTo>
                <a:lnTo>
                  <a:pt x="53" y="175"/>
                </a:lnTo>
                <a:lnTo>
                  <a:pt x="51" y="177"/>
                </a:lnTo>
                <a:lnTo>
                  <a:pt x="51" y="177"/>
                </a:lnTo>
                <a:lnTo>
                  <a:pt x="51" y="182"/>
                </a:lnTo>
                <a:lnTo>
                  <a:pt x="50" y="185"/>
                </a:lnTo>
                <a:lnTo>
                  <a:pt x="44" y="187"/>
                </a:lnTo>
                <a:lnTo>
                  <a:pt x="35" y="189"/>
                </a:lnTo>
                <a:lnTo>
                  <a:pt x="35" y="189"/>
                </a:lnTo>
                <a:lnTo>
                  <a:pt x="32" y="189"/>
                </a:lnTo>
                <a:lnTo>
                  <a:pt x="30" y="191"/>
                </a:lnTo>
                <a:lnTo>
                  <a:pt x="34" y="194"/>
                </a:lnTo>
                <a:lnTo>
                  <a:pt x="39" y="198"/>
                </a:lnTo>
                <a:lnTo>
                  <a:pt x="42" y="201"/>
                </a:lnTo>
                <a:lnTo>
                  <a:pt x="42" y="205"/>
                </a:lnTo>
                <a:lnTo>
                  <a:pt x="42" y="205"/>
                </a:lnTo>
                <a:lnTo>
                  <a:pt x="42" y="207"/>
                </a:lnTo>
                <a:lnTo>
                  <a:pt x="41" y="209"/>
                </a:lnTo>
                <a:lnTo>
                  <a:pt x="37" y="210"/>
                </a:lnTo>
                <a:lnTo>
                  <a:pt x="32" y="212"/>
                </a:lnTo>
                <a:lnTo>
                  <a:pt x="30" y="214"/>
                </a:lnTo>
                <a:lnTo>
                  <a:pt x="30" y="217"/>
                </a:lnTo>
                <a:lnTo>
                  <a:pt x="30" y="217"/>
                </a:lnTo>
                <a:lnTo>
                  <a:pt x="28" y="221"/>
                </a:lnTo>
                <a:lnTo>
                  <a:pt x="25" y="223"/>
                </a:lnTo>
                <a:lnTo>
                  <a:pt x="16" y="225"/>
                </a:lnTo>
                <a:lnTo>
                  <a:pt x="5" y="226"/>
                </a:lnTo>
                <a:lnTo>
                  <a:pt x="1" y="230"/>
                </a:lnTo>
                <a:lnTo>
                  <a:pt x="0" y="233"/>
                </a:lnTo>
                <a:lnTo>
                  <a:pt x="0" y="233"/>
                </a:lnTo>
                <a:lnTo>
                  <a:pt x="0" y="239"/>
                </a:lnTo>
                <a:lnTo>
                  <a:pt x="1" y="242"/>
                </a:lnTo>
                <a:lnTo>
                  <a:pt x="3" y="244"/>
                </a:lnTo>
                <a:lnTo>
                  <a:pt x="7" y="246"/>
                </a:lnTo>
                <a:lnTo>
                  <a:pt x="14" y="248"/>
                </a:lnTo>
                <a:lnTo>
                  <a:pt x="23" y="248"/>
                </a:lnTo>
                <a:lnTo>
                  <a:pt x="23" y="24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49" name="자유형 413"/>
          <p:cNvSpPr/>
          <p:nvPr/>
        </p:nvSpPr>
        <p:spPr>
          <a:xfrm>
            <a:off x="4939641" y="1905187"/>
            <a:ext cx="123991" cy="64691"/>
          </a:xfrm>
          <a:custGeom>
            <a:avLst/>
            <a:gdLst/>
            <a:cxnLst>
              <a:cxn ang="0">
                <a:pos x="18" y="16"/>
              </a:cxn>
              <a:cxn ang="0">
                <a:pos x="14" y="23"/>
              </a:cxn>
              <a:cxn ang="0">
                <a:pos x="2" y="34"/>
              </a:cxn>
              <a:cxn ang="0">
                <a:pos x="2" y="38"/>
              </a:cxn>
              <a:cxn ang="0">
                <a:pos x="5" y="41"/>
              </a:cxn>
              <a:cxn ang="0">
                <a:pos x="19" y="43"/>
              </a:cxn>
              <a:cxn ang="0">
                <a:pos x="21" y="45"/>
              </a:cxn>
              <a:cxn ang="0">
                <a:pos x="28" y="52"/>
              </a:cxn>
              <a:cxn ang="0">
                <a:pos x="37" y="59"/>
              </a:cxn>
              <a:cxn ang="0">
                <a:pos x="42" y="59"/>
              </a:cxn>
              <a:cxn ang="0">
                <a:pos x="55" y="59"/>
              </a:cxn>
              <a:cxn ang="0">
                <a:pos x="92" y="70"/>
              </a:cxn>
              <a:cxn ang="0">
                <a:pos x="108" y="73"/>
              </a:cxn>
              <a:cxn ang="0">
                <a:pos x="115" y="71"/>
              </a:cxn>
              <a:cxn ang="0">
                <a:pos x="124" y="68"/>
              </a:cxn>
              <a:cxn ang="0">
                <a:pos x="128" y="61"/>
              </a:cxn>
              <a:cxn ang="0">
                <a:pos x="126" y="55"/>
              </a:cxn>
              <a:cxn ang="0">
                <a:pos x="124" y="55"/>
              </a:cxn>
              <a:cxn ang="0">
                <a:pos x="122" y="54"/>
              </a:cxn>
              <a:cxn ang="0">
                <a:pos x="135" y="29"/>
              </a:cxn>
              <a:cxn ang="0">
                <a:pos x="137" y="25"/>
              </a:cxn>
              <a:cxn ang="0">
                <a:pos x="135" y="18"/>
              </a:cxn>
              <a:cxn ang="0">
                <a:pos x="122" y="11"/>
              </a:cxn>
              <a:cxn ang="0">
                <a:pos x="106" y="9"/>
              </a:cxn>
              <a:cxn ang="0">
                <a:pos x="101" y="11"/>
              </a:cxn>
              <a:cxn ang="0">
                <a:pos x="99" y="13"/>
              </a:cxn>
              <a:cxn ang="0">
                <a:pos x="98" y="18"/>
              </a:cxn>
              <a:cxn ang="0">
                <a:pos x="92" y="16"/>
              </a:cxn>
              <a:cxn ang="0">
                <a:pos x="83" y="4"/>
              </a:cxn>
              <a:cxn ang="0">
                <a:pos x="78" y="2"/>
              </a:cxn>
              <a:cxn ang="0">
                <a:pos x="50" y="4"/>
              </a:cxn>
              <a:cxn ang="0">
                <a:pos x="21" y="14"/>
              </a:cxn>
              <a:cxn ang="0">
                <a:pos x="18" y="16"/>
              </a:cxn>
            </a:cxnLst>
            <a:rect l="0" t="0" r="r" b="b"/>
            <a:pathLst>
              <a:path w="137" h="73">
                <a:moveTo>
                  <a:pt x="18" y="16"/>
                </a:moveTo>
                <a:lnTo>
                  <a:pt x="18" y="16"/>
                </a:lnTo>
                <a:lnTo>
                  <a:pt x="18" y="20"/>
                </a:lnTo>
                <a:lnTo>
                  <a:pt x="14" y="23"/>
                </a:lnTo>
                <a:lnTo>
                  <a:pt x="7" y="29"/>
                </a:lnTo>
                <a:lnTo>
                  <a:pt x="2" y="34"/>
                </a:lnTo>
                <a:lnTo>
                  <a:pt x="0" y="36"/>
                </a:lnTo>
                <a:lnTo>
                  <a:pt x="2" y="38"/>
                </a:lnTo>
                <a:lnTo>
                  <a:pt x="2" y="38"/>
                </a:lnTo>
                <a:lnTo>
                  <a:pt x="5" y="41"/>
                </a:lnTo>
                <a:lnTo>
                  <a:pt x="10" y="41"/>
                </a:lnTo>
                <a:lnTo>
                  <a:pt x="19" y="43"/>
                </a:lnTo>
                <a:lnTo>
                  <a:pt x="19" y="43"/>
                </a:lnTo>
                <a:lnTo>
                  <a:pt x="21" y="45"/>
                </a:lnTo>
                <a:lnTo>
                  <a:pt x="25" y="46"/>
                </a:lnTo>
                <a:lnTo>
                  <a:pt x="28" y="52"/>
                </a:lnTo>
                <a:lnTo>
                  <a:pt x="34" y="57"/>
                </a:lnTo>
                <a:lnTo>
                  <a:pt x="37" y="59"/>
                </a:lnTo>
                <a:lnTo>
                  <a:pt x="42" y="59"/>
                </a:lnTo>
                <a:lnTo>
                  <a:pt x="42" y="59"/>
                </a:lnTo>
                <a:lnTo>
                  <a:pt x="48" y="59"/>
                </a:lnTo>
                <a:lnTo>
                  <a:pt x="55" y="59"/>
                </a:lnTo>
                <a:lnTo>
                  <a:pt x="73" y="64"/>
                </a:lnTo>
                <a:lnTo>
                  <a:pt x="92" y="70"/>
                </a:lnTo>
                <a:lnTo>
                  <a:pt x="101" y="71"/>
                </a:lnTo>
                <a:lnTo>
                  <a:pt x="108" y="73"/>
                </a:lnTo>
                <a:lnTo>
                  <a:pt x="108" y="73"/>
                </a:lnTo>
                <a:lnTo>
                  <a:pt x="115" y="71"/>
                </a:lnTo>
                <a:lnTo>
                  <a:pt x="121" y="70"/>
                </a:lnTo>
                <a:lnTo>
                  <a:pt x="124" y="68"/>
                </a:lnTo>
                <a:lnTo>
                  <a:pt x="126" y="64"/>
                </a:lnTo>
                <a:lnTo>
                  <a:pt x="128" y="61"/>
                </a:lnTo>
                <a:lnTo>
                  <a:pt x="128" y="59"/>
                </a:lnTo>
                <a:lnTo>
                  <a:pt x="126" y="55"/>
                </a:lnTo>
                <a:lnTo>
                  <a:pt x="124" y="55"/>
                </a:lnTo>
                <a:lnTo>
                  <a:pt x="124" y="55"/>
                </a:lnTo>
                <a:lnTo>
                  <a:pt x="122" y="54"/>
                </a:lnTo>
                <a:lnTo>
                  <a:pt x="122" y="54"/>
                </a:lnTo>
                <a:lnTo>
                  <a:pt x="122" y="48"/>
                </a:lnTo>
                <a:lnTo>
                  <a:pt x="135" y="29"/>
                </a:lnTo>
                <a:lnTo>
                  <a:pt x="135" y="29"/>
                </a:lnTo>
                <a:lnTo>
                  <a:pt x="137" y="25"/>
                </a:lnTo>
                <a:lnTo>
                  <a:pt x="137" y="23"/>
                </a:lnTo>
                <a:lnTo>
                  <a:pt x="135" y="18"/>
                </a:lnTo>
                <a:lnTo>
                  <a:pt x="130" y="14"/>
                </a:lnTo>
                <a:lnTo>
                  <a:pt x="122" y="11"/>
                </a:lnTo>
                <a:lnTo>
                  <a:pt x="114" y="9"/>
                </a:lnTo>
                <a:lnTo>
                  <a:pt x="106" y="9"/>
                </a:lnTo>
                <a:lnTo>
                  <a:pt x="103" y="9"/>
                </a:lnTo>
                <a:lnTo>
                  <a:pt x="101" y="11"/>
                </a:lnTo>
                <a:lnTo>
                  <a:pt x="99" y="13"/>
                </a:lnTo>
                <a:lnTo>
                  <a:pt x="99" y="13"/>
                </a:lnTo>
                <a:lnTo>
                  <a:pt x="99" y="16"/>
                </a:lnTo>
                <a:lnTo>
                  <a:pt x="98" y="18"/>
                </a:lnTo>
                <a:lnTo>
                  <a:pt x="96" y="18"/>
                </a:lnTo>
                <a:lnTo>
                  <a:pt x="92" y="16"/>
                </a:lnTo>
                <a:lnTo>
                  <a:pt x="87" y="9"/>
                </a:lnTo>
                <a:lnTo>
                  <a:pt x="83" y="4"/>
                </a:lnTo>
                <a:lnTo>
                  <a:pt x="83" y="4"/>
                </a:lnTo>
                <a:lnTo>
                  <a:pt x="78" y="2"/>
                </a:lnTo>
                <a:lnTo>
                  <a:pt x="71" y="0"/>
                </a:lnTo>
                <a:lnTo>
                  <a:pt x="50" y="4"/>
                </a:lnTo>
                <a:lnTo>
                  <a:pt x="26" y="11"/>
                </a:lnTo>
                <a:lnTo>
                  <a:pt x="21" y="14"/>
                </a:lnTo>
                <a:lnTo>
                  <a:pt x="18" y="16"/>
                </a:lnTo>
                <a:lnTo>
                  <a:pt x="18" y="1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0" name="자유형 414"/>
          <p:cNvSpPr/>
          <p:nvPr/>
        </p:nvSpPr>
        <p:spPr>
          <a:xfrm>
            <a:off x="5913606" y="2171140"/>
            <a:ext cx="23360" cy="12579"/>
          </a:xfrm>
          <a:custGeom>
            <a:avLst/>
            <a:gdLst/>
            <a:cxnLst>
              <a:cxn ang="0">
                <a:pos x="27" y="4"/>
              </a:cxn>
              <a:cxn ang="0">
                <a:pos x="27" y="4"/>
              </a:cxn>
              <a:cxn ang="0">
                <a:pos x="25" y="0"/>
              </a:cxn>
              <a:cxn ang="0">
                <a:pos x="22" y="0"/>
              </a:cxn>
              <a:cxn ang="0">
                <a:pos x="16" y="0"/>
              </a:cxn>
              <a:cxn ang="0">
                <a:pos x="9" y="2"/>
              </a:cxn>
              <a:cxn ang="0">
                <a:pos x="4" y="6"/>
              </a:cxn>
              <a:cxn ang="0">
                <a:pos x="2" y="7"/>
              </a:cxn>
              <a:cxn ang="0">
                <a:pos x="0" y="11"/>
              </a:cxn>
              <a:cxn ang="0">
                <a:pos x="4" y="13"/>
              </a:cxn>
              <a:cxn ang="0">
                <a:pos x="4" y="13"/>
              </a:cxn>
              <a:cxn ang="0">
                <a:pos x="11" y="15"/>
              </a:cxn>
              <a:cxn ang="0">
                <a:pos x="18" y="13"/>
              </a:cxn>
              <a:cxn ang="0">
                <a:pos x="25" y="9"/>
              </a:cxn>
              <a:cxn ang="0">
                <a:pos x="27" y="7"/>
              </a:cxn>
              <a:cxn ang="0">
                <a:pos x="27" y="4"/>
              </a:cxn>
              <a:cxn ang="0">
                <a:pos x="27" y="4"/>
              </a:cxn>
            </a:cxnLst>
            <a:rect l="0" t="0" r="r" b="b"/>
            <a:pathLst>
              <a:path w="27" h="15">
                <a:moveTo>
                  <a:pt x="27" y="4"/>
                </a:moveTo>
                <a:lnTo>
                  <a:pt x="27" y="4"/>
                </a:lnTo>
                <a:lnTo>
                  <a:pt x="25" y="0"/>
                </a:lnTo>
                <a:lnTo>
                  <a:pt x="22" y="0"/>
                </a:lnTo>
                <a:lnTo>
                  <a:pt x="16" y="0"/>
                </a:lnTo>
                <a:lnTo>
                  <a:pt x="9" y="2"/>
                </a:lnTo>
                <a:lnTo>
                  <a:pt x="4" y="6"/>
                </a:lnTo>
                <a:lnTo>
                  <a:pt x="2" y="7"/>
                </a:lnTo>
                <a:lnTo>
                  <a:pt x="0" y="11"/>
                </a:lnTo>
                <a:lnTo>
                  <a:pt x="4" y="13"/>
                </a:lnTo>
                <a:lnTo>
                  <a:pt x="4" y="13"/>
                </a:lnTo>
                <a:lnTo>
                  <a:pt x="11" y="15"/>
                </a:lnTo>
                <a:lnTo>
                  <a:pt x="18" y="13"/>
                </a:lnTo>
                <a:lnTo>
                  <a:pt x="25" y="9"/>
                </a:lnTo>
                <a:lnTo>
                  <a:pt x="27" y="7"/>
                </a:lnTo>
                <a:lnTo>
                  <a:pt x="27" y="4"/>
                </a:lnTo>
                <a:lnTo>
                  <a:pt x="27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1" name="자유형 415"/>
          <p:cNvSpPr/>
          <p:nvPr/>
        </p:nvSpPr>
        <p:spPr>
          <a:xfrm>
            <a:off x="3990833" y="2358027"/>
            <a:ext cx="46721" cy="26955"/>
          </a:xfrm>
          <a:custGeom>
            <a:avLst/>
            <a:gdLst/>
            <a:cxnLst>
              <a:cxn ang="0">
                <a:pos x="48" y="16"/>
              </a:cxn>
              <a:cxn ang="0">
                <a:pos x="48" y="16"/>
              </a:cxn>
              <a:cxn ang="0">
                <a:pos x="52" y="15"/>
              </a:cxn>
              <a:cxn ang="0">
                <a:pos x="52" y="13"/>
              </a:cxn>
              <a:cxn ang="0">
                <a:pos x="48" y="9"/>
              </a:cxn>
              <a:cxn ang="0">
                <a:pos x="39" y="4"/>
              </a:cxn>
              <a:cxn ang="0">
                <a:pos x="28" y="0"/>
              </a:cxn>
              <a:cxn ang="0">
                <a:pos x="28" y="0"/>
              </a:cxn>
              <a:cxn ang="0">
                <a:pos x="21" y="0"/>
              </a:cxn>
              <a:cxn ang="0">
                <a:pos x="16" y="0"/>
              </a:cxn>
              <a:cxn ang="0">
                <a:pos x="11" y="2"/>
              </a:cxn>
              <a:cxn ang="0">
                <a:pos x="5" y="6"/>
              </a:cxn>
              <a:cxn ang="0">
                <a:pos x="2" y="9"/>
              </a:cxn>
              <a:cxn ang="0">
                <a:pos x="0" y="15"/>
              </a:cxn>
              <a:cxn ang="0">
                <a:pos x="2" y="20"/>
              </a:cxn>
              <a:cxn ang="0">
                <a:pos x="5" y="25"/>
              </a:cxn>
              <a:cxn ang="0">
                <a:pos x="5" y="25"/>
              </a:cxn>
              <a:cxn ang="0">
                <a:pos x="12" y="29"/>
              </a:cxn>
              <a:cxn ang="0">
                <a:pos x="18" y="31"/>
              </a:cxn>
              <a:cxn ang="0">
                <a:pos x="25" y="29"/>
              </a:cxn>
              <a:cxn ang="0">
                <a:pos x="30" y="27"/>
              </a:cxn>
              <a:cxn ang="0">
                <a:pos x="41" y="20"/>
              </a:cxn>
              <a:cxn ang="0">
                <a:pos x="44" y="16"/>
              </a:cxn>
              <a:cxn ang="0">
                <a:pos x="48" y="16"/>
              </a:cxn>
              <a:cxn ang="0">
                <a:pos x="48" y="16"/>
              </a:cxn>
            </a:cxnLst>
            <a:rect l="0" t="0" r="r" b="b"/>
            <a:pathLst>
              <a:path w="52" h="31">
                <a:moveTo>
                  <a:pt x="48" y="16"/>
                </a:moveTo>
                <a:lnTo>
                  <a:pt x="48" y="16"/>
                </a:lnTo>
                <a:lnTo>
                  <a:pt x="52" y="15"/>
                </a:lnTo>
                <a:lnTo>
                  <a:pt x="52" y="13"/>
                </a:lnTo>
                <a:lnTo>
                  <a:pt x="48" y="9"/>
                </a:lnTo>
                <a:lnTo>
                  <a:pt x="39" y="4"/>
                </a:lnTo>
                <a:lnTo>
                  <a:pt x="28" y="0"/>
                </a:lnTo>
                <a:lnTo>
                  <a:pt x="28" y="0"/>
                </a:lnTo>
                <a:lnTo>
                  <a:pt x="21" y="0"/>
                </a:lnTo>
                <a:lnTo>
                  <a:pt x="16" y="0"/>
                </a:lnTo>
                <a:lnTo>
                  <a:pt x="11" y="2"/>
                </a:lnTo>
                <a:lnTo>
                  <a:pt x="5" y="6"/>
                </a:lnTo>
                <a:lnTo>
                  <a:pt x="2" y="9"/>
                </a:lnTo>
                <a:lnTo>
                  <a:pt x="0" y="15"/>
                </a:lnTo>
                <a:lnTo>
                  <a:pt x="2" y="20"/>
                </a:lnTo>
                <a:lnTo>
                  <a:pt x="5" y="25"/>
                </a:lnTo>
                <a:lnTo>
                  <a:pt x="5" y="25"/>
                </a:lnTo>
                <a:lnTo>
                  <a:pt x="12" y="29"/>
                </a:lnTo>
                <a:lnTo>
                  <a:pt x="18" y="31"/>
                </a:lnTo>
                <a:lnTo>
                  <a:pt x="25" y="29"/>
                </a:lnTo>
                <a:lnTo>
                  <a:pt x="30" y="27"/>
                </a:lnTo>
                <a:lnTo>
                  <a:pt x="41" y="20"/>
                </a:lnTo>
                <a:lnTo>
                  <a:pt x="44" y="16"/>
                </a:lnTo>
                <a:lnTo>
                  <a:pt x="48" y="16"/>
                </a:lnTo>
                <a:lnTo>
                  <a:pt x="48" y="1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2" name="자유형 422"/>
          <p:cNvSpPr/>
          <p:nvPr/>
        </p:nvSpPr>
        <p:spPr>
          <a:xfrm>
            <a:off x="4152561" y="3209798"/>
            <a:ext cx="1796" cy="1797"/>
          </a:xfrm>
          <a:custGeom>
            <a:avLst/>
            <a:gd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3" name="자유형 425"/>
          <p:cNvSpPr/>
          <p:nvPr/>
        </p:nvSpPr>
        <p:spPr>
          <a:xfrm>
            <a:off x="4909093" y="3685999"/>
            <a:ext cx="1796" cy="1797"/>
          </a:xfrm>
          <a:custGeom>
            <a:avLst/>
            <a:gdLst/>
            <a:cxnLst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>
                <a:moveTo>
                  <a:pt x="0" y="0"/>
                </a:move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4" name="자유형 427"/>
          <p:cNvSpPr/>
          <p:nvPr/>
        </p:nvSpPr>
        <p:spPr>
          <a:xfrm>
            <a:off x="5051053" y="1937532"/>
            <a:ext cx="131179" cy="70082"/>
          </a:xfrm>
          <a:custGeom>
            <a:avLst/>
            <a:gdLst/>
            <a:cxnLst>
              <a:cxn ang="0">
                <a:pos x="4" y="76"/>
              </a:cxn>
              <a:cxn ang="0">
                <a:pos x="15" y="78"/>
              </a:cxn>
              <a:cxn ang="0">
                <a:pos x="49" y="73"/>
              </a:cxn>
              <a:cxn ang="0">
                <a:pos x="65" y="71"/>
              </a:cxn>
              <a:cxn ang="0">
                <a:pos x="86" y="69"/>
              </a:cxn>
              <a:cxn ang="0">
                <a:pos x="136" y="53"/>
              </a:cxn>
              <a:cxn ang="0">
                <a:pos x="146" y="44"/>
              </a:cxn>
              <a:cxn ang="0">
                <a:pos x="146" y="41"/>
              </a:cxn>
              <a:cxn ang="0">
                <a:pos x="136" y="33"/>
              </a:cxn>
              <a:cxn ang="0">
                <a:pos x="120" y="26"/>
              </a:cxn>
              <a:cxn ang="0">
                <a:pos x="116" y="23"/>
              </a:cxn>
              <a:cxn ang="0">
                <a:pos x="107" y="19"/>
              </a:cxn>
              <a:cxn ang="0">
                <a:pos x="97" y="21"/>
              </a:cxn>
              <a:cxn ang="0">
                <a:pos x="82" y="30"/>
              </a:cxn>
              <a:cxn ang="0">
                <a:pos x="79" y="33"/>
              </a:cxn>
              <a:cxn ang="0">
                <a:pos x="77" y="32"/>
              </a:cxn>
              <a:cxn ang="0">
                <a:pos x="84" y="17"/>
              </a:cxn>
              <a:cxn ang="0">
                <a:pos x="88" y="14"/>
              </a:cxn>
              <a:cxn ang="0">
                <a:pos x="86" y="5"/>
              </a:cxn>
              <a:cxn ang="0">
                <a:pos x="79" y="0"/>
              </a:cxn>
              <a:cxn ang="0">
                <a:pos x="72" y="0"/>
              </a:cxn>
              <a:cxn ang="0">
                <a:pos x="70" y="3"/>
              </a:cxn>
              <a:cxn ang="0">
                <a:pos x="66" y="7"/>
              </a:cxn>
              <a:cxn ang="0">
                <a:pos x="49" y="8"/>
              </a:cxn>
              <a:cxn ang="0">
                <a:pos x="45" y="12"/>
              </a:cxn>
              <a:cxn ang="0">
                <a:pos x="45" y="17"/>
              </a:cxn>
              <a:cxn ang="0">
                <a:pos x="38" y="25"/>
              </a:cxn>
              <a:cxn ang="0">
                <a:pos x="38" y="30"/>
              </a:cxn>
              <a:cxn ang="0">
                <a:pos x="34" y="33"/>
              </a:cxn>
              <a:cxn ang="0">
                <a:pos x="25" y="33"/>
              </a:cxn>
              <a:cxn ang="0">
                <a:pos x="20" y="39"/>
              </a:cxn>
              <a:cxn ang="0">
                <a:pos x="20" y="44"/>
              </a:cxn>
              <a:cxn ang="0">
                <a:pos x="15" y="55"/>
              </a:cxn>
              <a:cxn ang="0">
                <a:pos x="0" y="71"/>
              </a:cxn>
              <a:cxn ang="0">
                <a:pos x="4" y="76"/>
              </a:cxn>
            </a:cxnLst>
            <a:rect l="0" t="0" r="r" b="b"/>
            <a:pathLst>
              <a:path w="146" h="78">
                <a:moveTo>
                  <a:pt x="4" y="76"/>
                </a:moveTo>
                <a:lnTo>
                  <a:pt x="4" y="76"/>
                </a:lnTo>
                <a:lnTo>
                  <a:pt x="8" y="78"/>
                </a:lnTo>
                <a:lnTo>
                  <a:pt x="15" y="78"/>
                </a:lnTo>
                <a:lnTo>
                  <a:pt x="31" y="76"/>
                </a:lnTo>
                <a:lnTo>
                  <a:pt x="49" y="73"/>
                </a:lnTo>
                <a:lnTo>
                  <a:pt x="65" y="71"/>
                </a:lnTo>
                <a:lnTo>
                  <a:pt x="65" y="71"/>
                </a:lnTo>
                <a:lnTo>
                  <a:pt x="73" y="71"/>
                </a:lnTo>
                <a:lnTo>
                  <a:pt x="86" y="69"/>
                </a:lnTo>
                <a:lnTo>
                  <a:pt x="113" y="62"/>
                </a:lnTo>
                <a:lnTo>
                  <a:pt x="136" y="53"/>
                </a:lnTo>
                <a:lnTo>
                  <a:pt x="143" y="48"/>
                </a:lnTo>
                <a:lnTo>
                  <a:pt x="146" y="44"/>
                </a:lnTo>
                <a:lnTo>
                  <a:pt x="146" y="44"/>
                </a:lnTo>
                <a:lnTo>
                  <a:pt x="146" y="41"/>
                </a:lnTo>
                <a:lnTo>
                  <a:pt x="143" y="37"/>
                </a:lnTo>
                <a:lnTo>
                  <a:pt x="136" y="33"/>
                </a:lnTo>
                <a:lnTo>
                  <a:pt x="125" y="30"/>
                </a:lnTo>
                <a:lnTo>
                  <a:pt x="120" y="26"/>
                </a:lnTo>
                <a:lnTo>
                  <a:pt x="116" y="23"/>
                </a:lnTo>
                <a:lnTo>
                  <a:pt x="116" y="23"/>
                </a:lnTo>
                <a:lnTo>
                  <a:pt x="113" y="21"/>
                </a:lnTo>
                <a:lnTo>
                  <a:pt x="107" y="19"/>
                </a:lnTo>
                <a:lnTo>
                  <a:pt x="102" y="19"/>
                </a:lnTo>
                <a:lnTo>
                  <a:pt x="97" y="21"/>
                </a:lnTo>
                <a:lnTo>
                  <a:pt x="88" y="25"/>
                </a:lnTo>
                <a:lnTo>
                  <a:pt x="82" y="30"/>
                </a:lnTo>
                <a:lnTo>
                  <a:pt x="82" y="30"/>
                </a:lnTo>
                <a:lnTo>
                  <a:pt x="79" y="33"/>
                </a:lnTo>
                <a:lnTo>
                  <a:pt x="77" y="33"/>
                </a:lnTo>
                <a:lnTo>
                  <a:pt x="77" y="32"/>
                </a:lnTo>
                <a:lnTo>
                  <a:pt x="77" y="26"/>
                </a:lnTo>
                <a:lnTo>
                  <a:pt x="84" y="17"/>
                </a:lnTo>
                <a:lnTo>
                  <a:pt x="84" y="17"/>
                </a:lnTo>
                <a:lnTo>
                  <a:pt x="88" y="14"/>
                </a:lnTo>
                <a:lnTo>
                  <a:pt x="88" y="8"/>
                </a:lnTo>
                <a:lnTo>
                  <a:pt x="86" y="5"/>
                </a:lnTo>
                <a:lnTo>
                  <a:pt x="82" y="1"/>
                </a:lnTo>
                <a:lnTo>
                  <a:pt x="79" y="0"/>
                </a:lnTo>
                <a:lnTo>
                  <a:pt x="75" y="0"/>
                </a:lnTo>
                <a:lnTo>
                  <a:pt x="72" y="0"/>
                </a:lnTo>
                <a:lnTo>
                  <a:pt x="70" y="3"/>
                </a:lnTo>
                <a:lnTo>
                  <a:pt x="70" y="3"/>
                </a:lnTo>
                <a:lnTo>
                  <a:pt x="70" y="5"/>
                </a:lnTo>
                <a:lnTo>
                  <a:pt x="66" y="7"/>
                </a:lnTo>
                <a:lnTo>
                  <a:pt x="57" y="7"/>
                </a:lnTo>
                <a:lnTo>
                  <a:pt x="49" y="8"/>
                </a:lnTo>
                <a:lnTo>
                  <a:pt x="47" y="8"/>
                </a:lnTo>
                <a:lnTo>
                  <a:pt x="45" y="12"/>
                </a:lnTo>
                <a:lnTo>
                  <a:pt x="45" y="12"/>
                </a:lnTo>
                <a:lnTo>
                  <a:pt x="45" y="17"/>
                </a:lnTo>
                <a:lnTo>
                  <a:pt x="41" y="21"/>
                </a:lnTo>
                <a:lnTo>
                  <a:pt x="38" y="25"/>
                </a:lnTo>
                <a:lnTo>
                  <a:pt x="38" y="30"/>
                </a:lnTo>
                <a:lnTo>
                  <a:pt x="38" y="30"/>
                </a:lnTo>
                <a:lnTo>
                  <a:pt x="36" y="32"/>
                </a:lnTo>
                <a:lnTo>
                  <a:pt x="34" y="33"/>
                </a:lnTo>
                <a:lnTo>
                  <a:pt x="29" y="33"/>
                </a:lnTo>
                <a:lnTo>
                  <a:pt x="25" y="33"/>
                </a:lnTo>
                <a:lnTo>
                  <a:pt x="24" y="35"/>
                </a:lnTo>
                <a:lnTo>
                  <a:pt x="20" y="39"/>
                </a:lnTo>
                <a:lnTo>
                  <a:pt x="20" y="44"/>
                </a:lnTo>
                <a:lnTo>
                  <a:pt x="20" y="44"/>
                </a:lnTo>
                <a:lnTo>
                  <a:pt x="18" y="49"/>
                </a:lnTo>
                <a:lnTo>
                  <a:pt x="15" y="55"/>
                </a:lnTo>
                <a:lnTo>
                  <a:pt x="8" y="64"/>
                </a:lnTo>
                <a:lnTo>
                  <a:pt x="0" y="71"/>
                </a:lnTo>
                <a:lnTo>
                  <a:pt x="0" y="74"/>
                </a:lnTo>
                <a:lnTo>
                  <a:pt x="4" y="76"/>
                </a:lnTo>
                <a:lnTo>
                  <a:pt x="4" y="7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5" name="자유형 428"/>
          <p:cNvSpPr/>
          <p:nvPr/>
        </p:nvSpPr>
        <p:spPr>
          <a:xfrm>
            <a:off x="4643139" y="2219660"/>
            <a:ext cx="17969" cy="12579"/>
          </a:xfrm>
          <a:custGeom>
            <a:avLst/>
            <a:gdLst/>
            <a:cxnLst>
              <a:cxn ang="0">
                <a:pos x="2" y="12"/>
              </a:cxn>
              <a:cxn ang="0">
                <a:pos x="2" y="12"/>
              </a:cxn>
              <a:cxn ang="0">
                <a:pos x="9" y="14"/>
              </a:cxn>
              <a:cxn ang="0">
                <a:pos x="16" y="14"/>
              </a:cxn>
              <a:cxn ang="0">
                <a:pos x="19" y="10"/>
              </a:cxn>
              <a:cxn ang="0">
                <a:pos x="19" y="3"/>
              </a:cxn>
              <a:cxn ang="0">
                <a:pos x="19" y="3"/>
              </a:cxn>
              <a:cxn ang="0">
                <a:pos x="18" y="1"/>
              </a:cxn>
              <a:cxn ang="0">
                <a:pos x="16" y="0"/>
              </a:cxn>
              <a:cxn ang="0">
                <a:pos x="11" y="0"/>
              </a:cxn>
              <a:cxn ang="0">
                <a:pos x="7" y="1"/>
              </a:cxn>
              <a:cxn ang="0">
                <a:pos x="0" y="7"/>
              </a:cxn>
              <a:cxn ang="0">
                <a:pos x="0" y="9"/>
              </a:cxn>
              <a:cxn ang="0">
                <a:pos x="2" y="12"/>
              </a:cxn>
              <a:cxn ang="0">
                <a:pos x="2" y="12"/>
              </a:cxn>
            </a:cxnLst>
            <a:rect l="0" t="0" r="r" b="b"/>
            <a:pathLst>
              <a:path w="19" h="14">
                <a:moveTo>
                  <a:pt x="2" y="12"/>
                </a:moveTo>
                <a:lnTo>
                  <a:pt x="2" y="12"/>
                </a:lnTo>
                <a:lnTo>
                  <a:pt x="9" y="14"/>
                </a:lnTo>
                <a:lnTo>
                  <a:pt x="16" y="14"/>
                </a:lnTo>
                <a:lnTo>
                  <a:pt x="19" y="10"/>
                </a:lnTo>
                <a:lnTo>
                  <a:pt x="19" y="3"/>
                </a:lnTo>
                <a:lnTo>
                  <a:pt x="19" y="3"/>
                </a:lnTo>
                <a:lnTo>
                  <a:pt x="18" y="1"/>
                </a:lnTo>
                <a:lnTo>
                  <a:pt x="16" y="0"/>
                </a:lnTo>
                <a:lnTo>
                  <a:pt x="11" y="0"/>
                </a:lnTo>
                <a:lnTo>
                  <a:pt x="7" y="1"/>
                </a:lnTo>
                <a:lnTo>
                  <a:pt x="0" y="7"/>
                </a:lnTo>
                <a:lnTo>
                  <a:pt x="0" y="9"/>
                </a:lnTo>
                <a:lnTo>
                  <a:pt x="2" y="12"/>
                </a:lnTo>
                <a:lnTo>
                  <a:pt x="2" y="1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6" name="자유형 429"/>
          <p:cNvSpPr/>
          <p:nvPr/>
        </p:nvSpPr>
        <p:spPr>
          <a:xfrm>
            <a:off x="4878543" y="1851277"/>
            <a:ext cx="28751" cy="12579"/>
          </a:xfrm>
          <a:custGeom>
            <a:avLst/>
            <a:gdLst/>
            <a:cxnLst>
              <a:cxn ang="0">
                <a:pos x="32" y="7"/>
              </a:cxn>
              <a:cxn ang="0">
                <a:pos x="32" y="7"/>
              </a:cxn>
              <a:cxn ang="0">
                <a:pos x="32" y="5"/>
              </a:cxn>
              <a:cxn ang="0">
                <a:pos x="32" y="3"/>
              </a:cxn>
              <a:cxn ang="0">
                <a:pos x="27" y="1"/>
              </a:cxn>
              <a:cxn ang="0">
                <a:pos x="22" y="0"/>
              </a:cxn>
              <a:cxn ang="0">
                <a:pos x="15" y="1"/>
              </a:cxn>
              <a:cxn ang="0">
                <a:pos x="7" y="1"/>
              </a:cxn>
              <a:cxn ang="0">
                <a:pos x="2" y="5"/>
              </a:cxn>
              <a:cxn ang="0">
                <a:pos x="0" y="7"/>
              </a:cxn>
              <a:cxn ang="0">
                <a:pos x="2" y="10"/>
              </a:cxn>
              <a:cxn ang="0">
                <a:pos x="2" y="10"/>
              </a:cxn>
              <a:cxn ang="0">
                <a:pos x="7" y="12"/>
              </a:cxn>
              <a:cxn ang="0">
                <a:pos x="18" y="14"/>
              </a:cxn>
              <a:cxn ang="0">
                <a:pos x="27" y="12"/>
              </a:cxn>
              <a:cxn ang="0">
                <a:pos x="31" y="10"/>
              </a:cxn>
              <a:cxn ang="0">
                <a:pos x="32" y="7"/>
              </a:cxn>
              <a:cxn ang="0">
                <a:pos x="32" y="7"/>
              </a:cxn>
            </a:cxnLst>
            <a:rect l="0" t="0" r="r" b="b"/>
            <a:pathLst>
              <a:path w="32" h="14">
                <a:moveTo>
                  <a:pt x="32" y="7"/>
                </a:moveTo>
                <a:lnTo>
                  <a:pt x="32" y="7"/>
                </a:lnTo>
                <a:lnTo>
                  <a:pt x="32" y="5"/>
                </a:lnTo>
                <a:lnTo>
                  <a:pt x="32" y="3"/>
                </a:lnTo>
                <a:lnTo>
                  <a:pt x="27" y="1"/>
                </a:lnTo>
                <a:lnTo>
                  <a:pt x="22" y="0"/>
                </a:lnTo>
                <a:lnTo>
                  <a:pt x="15" y="1"/>
                </a:lnTo>
                <a:lnTo>
                  <a:pt x="7" y="1"/>
                </a:lnTo>
                <a:lnTo>
                  <a:pt x="2" y="5"/>
                </a:lnTo>
                <a:lnTo>
                  <a:pt x="0" y="7"/>
                </a:lnTo>
                <a:lnTo>
                  <a:pt x="2" y="10"/>
                </a:lnTo>
                <a:lnTo>
                  <a:pt x="2" y="10"/>
                </a:lnTo>
                <a:lnTo>
                  <a:pt x="7" y="12"/>
                </a:lnTo>
                <a:lnTo>
                  <a:pt x="18" y="14"/>
                </a:lnTo>
                <a:lnTo>
                  <a:pt x="27" y="12"/>
                </a:lnTo>
                <a:lnTo>
                  <a:pt x="31" y="10"/>
                </a:lnTo>
                <a:lnTo>
                  <a:pt x="32" y="7"/>
                </a:lnTo>
                <a:lnTo>
                  <a:pt x="32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7" name="자유형 430"/>
          <p:cNvSpPr/>
          <p:nvPr/>
        </p:nvSpPr>
        <p:spPr>
          <a:xfrm>
            <a:off x="4900107" y="1847683"/>
            <a:ext cx="118600" cy="82661"/>
          </a:xfrm>
          <a:custGeom>
            <a:avLst/>
            <a:gdLst/>
            <a:cxnLst>
              <a:cxn ang="0">
                <a:pos x="25" y="62"/>
              </a:cxn>
              <a:cxn ang="0">
                <a:pos x="34" y="66"/>
              </a:cxn>
              <a:cxn ang="0">
                <a:pos x="29" y="70"/>
              </a:cxn>
              <a:cxn ang="0">
                <a:pos x="20" y="71"/>
              </a:cxn>
              <a:cxn ang="0">
                <a:pos x="4" y="73"/>
              </a:cxn>
              <a:cxn ang="0">
                <a:pos x="2" y="77"/>
              </a:cxn>
              <a:cxn ang="0">
                <a:pos x="4" y="78"/>
              </a:cxn>
              <a:cxn ang="0">
                <a:pos x="11" y="86"/>
              </a:cxn>
              <a:cxn ang="0">
                <a:pos x="25" y="93"/>
              </a:cxn>
              <a:cxn ang="0">
                <a:pos x="31" y="93"/>
              </a:cxn>
              <a:cxn ang="0">
                <a:pos x="45" y="89"/>
              </a:cxn>
              <a:cxn ang="0">
                <a:pos x="52" y="80"/>
              </a:cxn>
              <a:cxn ang="0">
                <a:pos x="52" y="77"/>
              </a:cxn>
              <a:cxn ang="0">
                <a:pos x="59" y="70"/>
              </a:cxn>
              <a:cxn ang="0">
                <a:pos x="116" y="57"/>
              </a:cxn>
              <a:cxn ang="0">
                <a:pos x="121" y="55"/>
              </a:cxn>
              <a:cxn ang="0">
                <a:pos x="119" y="46"/>
              </a:cxn>
              <a:cxn ang="0">
                <a:pos x="119" y="38"/>
              </a:cxn>
              <a:cxn ang="0">
                <a:pos x="123" y="38"/>
              </a:cxn>
              <a:cxn ang="0">
                <a:pos x="132" y="34"/>
              </a:cxn>
              <a:cxn ang="0">
                <a:pos x="125" y="29"/>
              </a:cxn>
              <a:cxn ang="0">
                <a:pos x="114" y="27"/>
              </a:cxn>
              <a:cxn ang="0">
                <a:pos x="103" y="22"/>
              </a:cxn>
              <a:cxn ang="0">
                <a:pos x="100" y="14"/>
              </a:cxn>
              <a:cxn ang="0">
                <a:pos x="98" y="4"/>
              </a:cxn>
              <a:cxn ang="0">
                <a:pos x="96" y="2"/>
              </a:cxn>
              <a:cxn ang="0">
                <a:pos x="91" y="0"/>
              </a:cxn>
              <a:cxn ang="0">
                <a:pos x="77" y="9"/>
              </a:cxn>
              <a:cxn ang="0">
                <a:pos x="63" y="14"/>
              </a:cxn>
              <a:cxn ang="0">
                <a:pos x="36" y="22"/>
              </a:cxn>
              <a:cxn ang="0">
                <a:pos x="32" y="25"/>
              </a:cxn>
              <a:cxn ang="0">
                <a:pos x="36" y="30"/>
              </a:cxn>
              <a:cxn ang="0">
                <a:pos x="38" y="32"/>
              </a:cxn>
              <a:cxn ang="0">
                <a:pos x="39" y="38"/>
              </a:cxn>
              <a:cxn ang="0">
                <a:pos x="32" y="45"/>
              </a:cxn>
              <a:cxn ang="0">
                <a:pos x="25" y="46"/>
              </a:cxn>
              <a:cxn ang="0">
                <a:pos x="20" y="46"/>
              </a:cxn>
              <a:cxn ang="0">
                <a:pos x="16" y="52"/>
              </a:cxn>
              <a:cxn ang="0">
                <a:pos x="18" y="57"/>
              </a:cxn>
              <a:cxn ang="0">
                <a:pos x="25" y="62"/>
              </a:cxn>
            </a:cxnLst>
            <a:rect l="0" t="0" r="r" b="b"/>
            <a:pathLst>
              <a:path w="132" h="93">
                <a:moveTo>
                  <a:pt x="25" y="62"/>
                </a:moveTo>
                <a:lnTo>
                  <a:pt x="25" y="62"/>
                </a:lnTo>
                <a:lnTo>
                  <a:pt x="32" y="66"/>
                </a:lnTo>
                <a:lnTo>
                  <a:pt x="34" y="66"/>
                </a:lnTo>
                <a:lnTo>
                  <a:pt x="34" y="68"/>
                </a:lnTo>
                <a:lnTo>
                  <a:pt x="29" y="70"/>
                </a:lnTo>
                <a:lnTo>
                  <a:pt x="20" y="71"/>
                </a:lnTo>
                <a:lnTo>
                  <a:pt x="20" y="71"/>
                </a:lnTo>
                <a:lnTo>
                  <a:pt x="11" y="71"/>
                </a:lnTo>
                <a:lnTo>
                  <a:pt x="4" y="73"/>
                </a:lnTo>
                <a:lnTo>
                  <a:pt x="0" y="77"/>
                </a:lnTo>
                <a:lnTo>
                  <a:pt x="2" y="77"/>
                </a:lnTo>
                <a:lnTo>
                  <a:pt x="4" y="78"/>
                </a:lnTo>
                <a:lnTo>
                  <a:pt x="4" y="78"/>
                </a:lnTo>
                <a:lnTo>
                  <a:pt x="7" y="82"/>
                </a:lnTo>
                <a:lnTo>
                  <a:pt x="11" y="86"/>
                </a:lnTo>
                <a:lnTo>
                  <a:pt x="16" y="89"/>
                </a:lnTo>
                <a:lnTo>
                  <a:pt x="25" y="93"/>
                </a:lnTo>
                <a:lnTo>
                  <a:pt x="25" y="93"/>
                </a:lnTo>
                <a:lnTo>
                  <a:pt x="31" y="93"/>
                </a:lnTo>
                <a:lnTo>
                  <a:pt x="36" y="93"/>
                </a:lnTo>
                <a:lnTo>
                  <a:pt x="45" y="89"/>
                </a:lnTo>
                <a:lnTo>
                  <a:pt x="50" y="82"/>
                </a:lnTo>
                <a:lnTo>
                  <a:pt x="52" y="80"/>
                </a:lnTo>
                <a:lnTo>
                  <a:pt x="52" y="77"/>
                </a:lnTo>
                <a:lnTo>
                  <a:pt x="52" y="77"/>
                </a:lnTo>
                <a:lnTo>
                  <a:pt x="54" y="73"/>
                </a:lnTo>
                <a:lnTo>
                  <a:pt x="59" y="70"/>
                </a:lnTo>
                <a:lnTo>
                  <a:pt x="79" y="64"/>
                </a:lnTo>
                <a:lnTo>
                  <a:pt x="116" y="57"/>
                </a:lnTo>
                <a:lnTo>
                  <a:pt x="116" y="57"/>
                </a:lnTo>
                <a:lnTo>
                  <a:pt x="121" y="55"/>
                </a:lnTo>
                <a:lnTo>
                  <a:pt x="121" y="52"/>
                </a:lnTo>
                <a:lnTo>
                  <a:pt x="119" y="46"/>
                </a:lnTo>
                <a:lnTo>
                  <a:pt x="118" y="41"/>
                </a:lnTo>
                <a:lnTo>
                  <a:pt x="119" y="38"/>
                </a:lnTo>
                <a:lnTo>
                  <a:pt x="123" y="38"/>
                </a:lnTo>
                <a:lnTo>
                  <a:pt x="123" y="38"/>
                </a:lnTo>
                <a:lnTo>
                  <a:pt x="130" y="36"/>
                </a:lnTo>
                <a:lnTo>
                  <a:pt x="132" y="34"/>
                </a:lnTo>
                <a:lnTo>
                  <a:pt x="130" y="32"/>
                </a:lnTo>
                <a:lnTo>
                  <a:pt x="125" y="29"/>
                </a:lnTo>
                <a:lnTo>
                  <a:pt x="114" y="27"/>
                </a:lnTo>
                <a:lnTo>
                  <a:pt x="114" y="27"/>
                </a:lnTo>
                <a:lnTo>
                  <a:pt x="107" y="25"/>
                </a:lnTo>
                <a:lnTo>
                  <a:pt x="103" y="22"/>
                </a:lnTo>
                <a:lnTo>
                  <a:pt x="102" y="18"/>
                </a:lnTo>
                <a:lnTo>
                  <a:pt x="100" y="14"/>
                </a:lnTo>
                <a:lnTo>
                  <a:pt x="98" y="7"/>
                </a:lnTo>
                <a:lnTo>
                  <a:pt x="98" y="4"/>
                </a:lnTo>
                <a:lnTo>
                  <a:pt x="96" y="2"/>
                </a:lnTo>
                <a:lnTo>
                  <a:pt x="96" y="2"/>
                </a:lnTo>
                <a:lnTo>
                  <a:pt x="95" y="0"/>
                </a:lnTo>
                <a:lnTo>
                  <a:pt x="91" y="0"/>
                </a:lnTo>
                <a:lnTo>
                  <a:pt x="86" y="4"/>
                </a:lnTo>
                <a:lnTo>
                  <a:pt x="77" y="9"/>
                </a:lnTo>
                <a:lnTo>
                  <a:pt x="63" y="14"/>
                </a:lnTo>
                <a:lnTo>
                  <a:pt x="63" y="14"/>
                </a:lnTo>
                <a:lnTo>
                  <a:pt x="47" y="18"/>
                </a:lnTo>
                <a:lnTo>
                  <a:pt x="36" y="22"/>
                </a:lnTo>
                <a:lnTo>
                  <a:pt x="34" y="23"/>
                </a:lnTo>
                <a:lnTo>
                  <a:pt x="32" y="25"/>
                </a:lnTo>
                <a:lnTo>
                  <a:pt x="32" y="29"/>
                </a:lnTo>
                <a:lnTo>
                  <a:pt x="36" y="30"/>
                </a:lnTo>
                <a:lnTo>
                  <a:pt x="36" y="30"/>
                </a:lnTo>
                <a:lnTo>
                  <a:pt x="38" y="32"/>
                </a:lnTo>
                <a:lnTo>
                  <a:pt x="39" y="34"/>
                </a:lnTo>
                <a:lnTo>
                  <a:pt x="39" y="38"/>
                </a:lnTo>
                <a:lnTo>
                  <a:pt x="38" y="39"/>
                </a:lnTo>
                <a:lnTo>
                  <a:pt x="32" y="45"/>
                </a:lnTo>
                <a:lnTo>
                  <a:pt x="25" y="46"/>
                </a:lnTo>
                <a:lnTo>
                  <a:pt x="25" y="46"/>
                </a:lnTo>
                <a:lnTo>
                  <a:pt x="22" y="46"/>
                </a:lnTo>
                <a:lnTo>
                  <a:pt x="20" y="46"/>
                </a:lnTo>
                <a:lnTo>
                  <a:pt x="18" y="48"/>
                </a:lnTo>
                <a:lnTo>
                  <a:pt x="16" y="52"/>
                </a:lnTo>
                <a:lnTo>
                  <a:pt x="16" y="54"/>
                </a:lnTo>
                <a:lnTo>
                  <a:pt x="18" y="57"/>
                </a:lnTo>
                <a:lnTo>
                  <a:pt x="22" y="59"/>
                </a:lnTo>
                <a:lnTo>
                  <a:pt x="25" y="62"/>
                </a:lnTo>
                <a:lnTo>
                  <a:pt x="25" y="6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8" name="자유형 431"/>
          <p:cNvSpPr/>
          <p:nvPr/>
        </p:nvSpPr>
        <p:spPr>
          <a:xfrm>
            <a:off x="5951343" y="2864777"/>
            <a:ext cx="55705" cy="230014"/>
          </a:xfrm>
          <a:custGeom>
            <a:avLst/>
            <a:gdLst/>
            <a:cxnLst>
              <a:cxn ang="0">
                <a:pos x="9" y="98"/>
              </a:cxn>
              <a:cxn ang="0">
                <a:pos x="11" y="116"/>
              </a:cxn>
              <a:cxn ang="0">
                <a:pos x="5" y="171"/>
              </a:cxn>
              <a:cxn ang="0">
                <a:pos x="7" y="187"/>
              </a:cxn>
              <a:cxn ang="0">
                <a:pos x="9" y="194"/>
              </a:cxn>
              <a:cxn ang="0">
                <a:pos x="5" y="223"/>
              </a:cxn>
              <a:cxn ang="0">
                <a:pos x="2" y="249"/>
              </a:cxn>
              <a:cxn ang="0">
                <a:pos x="4" y="253"/>
              </a:cxn>
              <a:cxn ang="0">
                <a:pos x="7" y="255"/>
              </a:cxn>
              <a:cxn ang="0">
                <a:pos x="13" y="242"/>
              </a:cxn>
              <a:cxn ang="0">
                <a:pos x="18" y="239"/>
              </a:cxn>
              <a:cxn ang="0">
                <a:pos x="23" y="239"/>
              </a:cxn>
              <a:cxn ang="0">
                <a:pos x="30" y="244"/>
              </a:cxn>
              <a:cxn ang="0">
                <a:pos x="37" y="255"/>
              </a:cxn>
              <a:cxn ang="0">
                <a:pos x="41" y="257"/>
              </a:cxn>
              <a:cxn ang="0">
                <a:pos x="41" y="246"/>
              </a:cxn>
              <a:cxn ang="0">
                <a:pos x="37" y="235"/>
              </a:cxn>
              <a:cxn ang="0">
                <a:pos x="34" y="235"/>
              </a:cxn>
              <a:cxn ang="0">
                <a:pos x="29" y="233"/>
              </a:cxn>
              <a:cxn ang="0">
                <a:pos x="18" y="207"/>
              </a:cxn>
              <a:cxn ang="0">
                <a:pos x="18" y="203"/>
              </a:cxn>
              <a:cxn ang="0">
                <a:pos x="20" y="189"/>
              </a:cxn>
              <a:cxn ang="0">
                <a:pos x="25" y="169"/>
              </a:cxn>
              <a:cxn ang="0">
                <a:pos x="27" y="164"/>
              </a:cxn>
              <a:cxn ang="0">
                <a:pos x="30" y="159"/>
              </a:cxn>
              <a:cxn ang="0">
                <a:pos x="45" y="160"/>
              </a:cxn>
              <a:cxn ang="0">
                <a:pos x="53" y="166"/>
              </a:cxn>
              <a:cxn ang="0">
                <a:pos x="61" y="171"/>
              </a:cxn>
              <a:cxn ang="0">
                <a:pos x="62" y="168"/>
              </a:cxn>
              <a:cxn ang="0">
                <a:pos x="61" y="162"/>
              </a:cxn>
              <a:cxn ang="0">
                <a:pos x="50" y="125"/>
              </a:cxn>
              <a:cxn ang="0">
                <a:pos x="36" y="79"/>
              </a:cxn>
              <a:cxn ang="0">
                <a:pos x="34" y="72"/>
              </a:cxn>
              <a:cxn ang="0">
                <a:pos x="36" y="50"/>
              </a:cxn>
              <a:cxn ang="0">
                <a:pos x="37" y="38"/>
              </a:cxn>
              <a:cxn ang="0">
                <a:pos x="32" y="29"/>
              </a:cxn>
              <a:cxn ang="0">
                <a:pos x="29" y="25"/>
              </a:cxn>
              <a:cxn ang="0">
                <a:pos x="23" y="9"/>
              </a:cxn>
              <a:cxn ang="0">
                <a:pos x="20" y="0"/>
              </a:cxn>
              <a:cxn ang="0">
                <a:pos x="18" y="0"/>
              </a:cxn>
              <a:cxn ang="0">
                <a:pos x="14" y="6"/>
              </a:cxn>
              <a:cxn ang="0">
                <a:pos x="13" y="22"/>
              </a:cxn>
              <a:cxn ang="0">
                <a:pos x="7" y="25"/>
              </a:cxn>
              <a:cxn ang="0">
                <a:pos x="4" y="27"/>
              </a:cxn>
              <a:cxn ang="0">
                <a:pos x="2" y="34"/>
              </a:cxn>
              <a:cxn ang="0">
                <a:pos x="2" y="50"/>
              </a:cxn>
              <a:cxn ang="0">
                <a:pos x="0" y="63"/>
              </a:cxn>
              <a:cxn ang="0">
                <a:pos x="5" y="88"/>
              </a:cxn>
              <a:cxn ang="0">
                <a:pos x="9" y="98"/>
              </a:cxn>
            </a:cxnLst>
            <a:rect l="0" t="0" r="r" b="b"/>
            <a:pathLst>
              <a:path w="62" h="257">
                <a:moveTo>
                  <a:pt x="9" y="98"/>
                </a:moveTo>
                <a:lnTo>
                  <a:pt x="9" y="98"/>
                </a:lnTo>
                <a:lnTo>
                  <a:pt x="11" y="105"/>
                </a:lnTo>
                <a:lnTo>
                  <a:pt x="11" y="116"/>
                </a:lnTo>
                <a:lnTo>
                  <a:pt x="9" y="143"/>
                </a:lnTo>
                <a:lnTo>
                  <a:pt x="5" y="171"/>
                </a:lnTo>
                <a:lnTo>
                  <a:pt x="5" y="182"/>
                </a:lnTo>
                <a:lnTo>
                  <a:pt x="7" y="187"/>
                </a:lnTo>
                <a:lnTo>
                  <a:pt x="7" y="187"/>
                </a:lnTo>
                <a:lnTo>
                  <a:pt x="9" y="194"/>
                </a:lnTo>
                <a:lnTo>
                  <a:pt x="9" y="201"/>
                </a:lnTo>
                <a:lnTo>
                  <a:pt x="5" y="223"/>
                </a:lnTo>
                <a:lnTo>
                  <a:pt x="2" y="242"/>
                </a:lnTo>
                <a:lnTo>
                  <a:pt x="2" y="249"/>
                </a:lnTo>
                <a:lnTo>
                  <a:pt x="4" y="253"/>
                </a:lnTo>
                <a:lnTo>
                  <a:pt x="4" y="253"/>
                </a:lnTo>
                <a:lnTo>
                  <a:pt x="5" y="257"/>
                </a:lnTo>
                <a:lnTo>
                  <a:pt x="7" y="255"/>
                </a:lnTo>
                <a:lnTo>
                  <a:pt x="9" y="251"/>
                </a:lnTo>
                <a:lnTo>
                  <a:pt x="13" y="242"/>
                </a:lnTo>
                <a:lnTo>
                  <a:pt x="14" y="241"/>
                </a:lnTo>
                <a:lnTo>
                  <a:pt x="18" y="239"/>
                </a:lnTo>
                <a:lnTo>
                  <a:pt x="18" y="239"/>
                </a:lnTo>
                <a:lnTo>
                  <a:pt x="23" y="239"/>
                </a:lnTo>
                <a:lnTo>
                  <a:pt x="25" y="239"/>
                </a:lnTo>
                <a:lnTo>
                  <a:pt x="30" y="244"/>
                </a:lnTo>
                <a:lnTo>
                  <a:pt x="34" y="251"/>
                </a:lnTo>
                <a:lnTo>
                  <a:pt x="37" y="255"/>
                </a:lnTo>
                <a:lnTo>
                  <a:pt x="37" y="255"/>
                </a:lnTo>
                <a:lnTo>
                  <a:pt x="41" y="257"/>
                </a:lnTo>
                <a:lnTo>
                  <a:pt x="41" y="253"/>
                </a:lnTo>
                <a:lnTo>
                  <a:pt x="41" y="246"/>
                </a:lnTo>
                <a:lnTo>
                  <a:pt x="39" y="239"/>
                </a:lnTo>
                <a:lnTo>
                  <a:pt x="37" y="235"/>
                </a:lnTo>
                <a:lnTo>
                  <a:pt x="34" y="235"/>
                </a:lnTo>
                <a:lnTo>
                  <a:pt x="34" y="235"/>
                </a:lnTo>
                <a:lnTo>
                  <a:pt x="32" y="235"/>
                </a:lnTo>
                <a:lnTo>
                  <a:pt x="29" y="233"/>
                </a:lnTo>
                <a:lnTo>
                  <a:pt x="25" y="226"/>
                </a:lnTo>
                <a:lnTo>
                  <a:pt x="18" y="207"/>
                </a:lnTo>
                <a:lnTo>
                  <a:pt x="18" y="207"/>
                </a:lnTo>
                <a:lnTo>
                  <a:pt x="18" y="203"/>
                </a:lnTo>
                <a:lnTo>
                  <a:pt x="18" y="198"/>
                </a:lnTo>
                <a:lnTo>
                  <a:pt x="20" y="189"/>
                </a:lnTo>
                <a:lnTo>
                  <a:pt x="23" y="180"/>
                </a:lnTo>
                <a:lnTo>
                  <a:pt x="25" y="169"/>
                </a:lnTo>
                <a:lnTo>
                  <a:pt x="25" y="169"/>
                </a:lnTo>
                <a:lnTo>
                  <a:pt x="27" y="164"/>
                </a:lnTo>
                <a:lnTo>
                  <a:pt x="29" y="160"/>
                </a:lnTo>
                <a:lnTo>
                  <a:pt x="30" y="159"/>
                </a:lnTo>
                <a:lnTo>
                  <a:pt x="36" y="159"/>
                </a:lnTo>
                <a:lnTo>
                  <a:pt x="45" y="160"/>
                </a:lnTo>
                <a:lnTo>
                  <a:pt x="53" y="166"/>
                </a:lnTo>
                <a:lnTo>
                  <a:pt x="53" y="166"/>
                </a:lnTo>
                <a:lnTo>
                  <a:pt x="59" y="171"/>
                </a:lnTo>
                <a:lnTo>
                  <a:pt x="61" y="171"/>
                </a:lnTo>
                <a:lnTo>
                  <a:pt x="62" y="171"/>
                </a:lnTo>
                <a:lnTo>
                  <a:pt x="62" y="168"/>
                </a:lnTo>
                <a:lnTo>
                  <a:pt x="61" y="162"/>
                </a:lnTo>
                <a:lnTo>
                  <a:pt x="61" y="162"/>
                </a:lnTo>
                <a:lnTo>
                  <a:pt x="55" y="148"/>
                </a:lnTo>
                <a:lnTo>
                  <a:pt x="50" y="125"/>
                </a:lnTo>
                <a:lnTo>
                  <a:pt x="43" y="100"/>
                </a:lnTo>
                <a:lnTo>
                  <a:pt x="36" y="79"/>
                </a:lnTo>
                <a:lnTo>
                  <a:pt x="36" y="79"/>
                </a:lnTo>
                <a:lnTo>
                  <a:pt x="34" y="72"/>
                </a:lnTo>
                <a:lnTo>
                  <a:pt x="34" y="64"/>
                </a:lnTo>
                <a:lnTo>
                  <a:pt x="36" y="50"/>
                </a:lnTo>
                <a:lnTo>
                  <a:pt x="37" y="43"/>
                </a:lnTo>
                <a:lnTo>
                  <a:pt x="37" y="38"/>
                </a:lnTo>
                <a:lnTo>
                  <a:pt x="37" y="32"/>
                </a:lnTo>
                <a:lnTo>
                  <a:pt x="32" y="29"/>
                </a:lnTo>
                <a:lnTo>
                  <a:pt x="32" y="29"/>
                </a:lnTo>
                <a:lnTo>
                  <a:pt x="29" y="25"/>
                </a:lnTo>
                <a:lnTo>
                  <a:pt x="25" y="20"/>
                </a:lnTo>
                <a:lnTo>
                  <a:pt x="23" y="9"/>
                </a:lnTo>
                <a:lnTo>
                  <a:pt x="21" y="2"/>
                </a:lnTo>
                <a:lnTo>
                  <a:pt x="20" y="0"/>
                </a:lnTo>
                <a:lnTo>
                  <a:pt x="18" y="0"/>
                </a:lnTo>
                <a:lnTo>
                  <a:pt x="18" y="0"/>
                </a:lnTo>
                <a:lnTo>
                  <a:pt x="16" y="4"/>
                </a:lnTo>
                <a:lnTo>
                  <a:pt x="14" y="6"/>
                </a:lnTo>
                <a:lnTo>
                  <a:pt x="14" y="15"/>
                </a:lnTo>
                <a:lnTo>
                  <a:pt x="13" y="22"/>
                </a:lnTo>
                <a:lnTo>
                  <a:pt x="9" y="23"/>
                </a:lnTo>
                <a:lnTo>
                  <a:pt x="7" y="25"/>
                </a:lnTo>
                <a:lnTo>
                  <a:pt x="7" y="25"/>
                </a:lnTo>
                <a:lnTo>
                  <a:pt x="4" y="27"/>
                </a:lnTo>
                <a:lnTo>
                  <a:pt x="2" y="29"/>
                </a:lnTo>
                <a:lnTo>
                  <a:pt x="2" y="34"/>
                </a:lnTo>
                <a:lnTo>
                  <a:pt x="2" y="41"/>
                </a:lnTo>
                <a:lnTo>
                  <a:pt x="2" y="50"/>
                </a:lnTo>
                <a:lnTo>
                  <a:pt x="2" y="50"/>
                </a:lnTo>
                <a:lnTo>
                  <a:pt x="0" y="63"/>
                </a:lnTo>
                <a:lnTo>
                  <a:pt x="2" y="75"/>
                </a:lnTo>
                <a:lnTo>
                  <a:pt x="5" y="88"/>
                </a:lnTo>
                <a:lnTo>
                  <a:pt x="9" y="98"/>
                </a:lnTo>
                <a:lnTo>
                  <a:pt x="9" y="9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59" name="자유형 432"/>
          <p:cNvSpPr/>
          <p:nvPr/>
        </p:nvSpPr>
        <p:spPr>
          <a:xfrm>
            <a:off x="4459847" y="2203486"/>
            <a:ext cx="35939" cy="17969"/>
          </a:xfrm>
          <a:custGeom>
            <a:avLst/>
            <a:gdLst/>
            <a:cxnLst>
              <a:cxn ang="0">
                <a:pos x="4" y="19"/>
              </a:cxn>
              <a:cxn ang="0">
                <a:pos x="4" y="19"/>
              </a:cxn>
              <a:cxn ang="0">
                <a:pos x="13" y="19"/>
              </a:cxn>
              <a:cxn ang="0">
                <a:pos x="25" y="18"/>
              </a:cxn>
              <a:cxn ang="0">
                <a:pos x="34" y="14"/>
              </a:cxn>
              <a:cxn ang="0">
                <a:pos x="39" y="11"/>
              </a:cxn>
              <a:cxn ang="0">
                <a:pos x="39" y="11"/>
              </a:cxn>
              <a:cxn ang="0">
                <a:pos x="41" y="9"/>
              </a:cxn>
              <a:cxn ang="0">
                <a:pos x="39" y="7"/>
              </a:cxn>
              <a:cxn ang="0">
                <a:pos x="34" y="3"/>
              </a:cxn>
              <a:cxn ang="0">
                <a:pos x="25" y="2"/>
              </a:cxn>
              <a:cxn ang="0">
                <a:pos x="14" y="0"/>
              </a:cxn>
              <a:cxn ang="0">
                <a:pos x="14" y="0"/>
              </a:cxn>
              <a:cxn ang="0">
                <a:pos x="9" y="2"/>
              </a:cxn>
              <a:cxn ang="0">
                <a:pos x="6" y="3"/>
              </a:cxn>
              <a:cxn ang="0">
                <a:pos x="2" y="5"/>
              </a:cxn>
              <a:cxn ang="0">
                <a:pos x="0" y="9"/>
              </a:cxn>
              <a:cxn ang="0">
                <a:pos x="0" y="12"/>
              </a:cxn>
              <a:cxn ang="0">
                <a:pos x="0" y="16"/>
              </a:cxn>
              <a:cxn ang="0">
                <a:pos x="2" y="18"/>
              </a:cxn>
              <a:cxn ang="0">
                <a:pos x="4" y="19"/>
              </a:cxn>
              <a:cxn ang="0">
                <a:pos x="4" y="19"/>
              </a:cxn>
            </a:cxnLst>
            <a:rect l="0" t="0" r="r" b="b"/>
            <a:pathLst>
              <a:path w="41" h="19">
                <a:moveTo>
                  <a:pt x="4" y="19"/>
                </a:moveTo>
                <a:lnTo>
                  <a:pt x="4" y="19"/>
                </a:lnTo>
                <a:lnTo>
                  <a:pt x="13" y="19"/>
                </a:lnTo>
                <a:lnTo>
                  <a:pt x="25" y="18"/>
                </a:lnTo>
                <a:lnTo>
                  <a:pt x="34" y="14"/>
                </a:lnTo>
                <a:lnTo>
                  <a:pt x="39" y="11"/>
                </a:lnTo>
                <a:lnTo>
                  <a:pt x="39" y="11"/>
                </a:lnTo>
                <a:lnTo>
                  <a:pt x="41" y="9"/>
                </a:lnTo>
                <a:lnTo>
                  <a:pt x="39" y="7"/>
                </a:lnTo>
                <a:lnTo>
                  <a:pt x="34" y="3"/>
                </a:lnTo>
                <a:lnTo>
                  <a:pt x="25" y="2"/>
                </a:lnTo>
                <a:lnTo>
                  <a:pt x="14" y="0"/>
                </a:lnTo>
                <a:lnTo>
                  <a:pt x="14" y="0"/>
                </a:lnTo>
                <a:lnTo>
                  <a:pt x="9" y="2"/>
                </a:lnTo>
                <a:lnTo>
                  <a:pt x="6" y="3"/>
                </a:lnTo>
                <a:lnTo>
                  <a:pt x="2" y="5"/>
                </a:lnTo>
                <a:lnTo>
                  <a:pt x="0" y="9"/>
                </a:lnTo>
                <a:lnTo>
                  <a:pt x="0" y="12"/>
                </a:lnTo>
                <a:lnTo>
                  <a:pt x="0" y="16"/>
                </a:lnTo>
                <a:lnTo>
                  <a:pt x="2" y="18"/>
                </a:lnTo>
                <a:lnTo>
                  <a:pt x="4" y="19"/>
                </a:lnTo>
                <a:lnTo>
                  <a:pt x="4" y="1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0" name="자유형 433"/>
          <p:cNvSpPr/>
          <p:nvPr/>
        </p:nvSpPr>
        <p:spPr>
          <a:xfrm>
            <a:off x="9388973" y="3711157"/>
            <a:ext cx="127585" cy="50315"/>
          </a:xfrm>
          <a:custGeom>
            <a:avLst/>
            <a:gdLst/>
            <a:cxnLst>
              <a:cxn ang="0">
                <a:pos x="30" y="50"/>
              </a:cxn>
              <a:cxn ang="0">
                <a:pos x="30" y="50"/>
              </a:cxn>
              <a:cxn ang="0">
                <a:pos x="41" y="48"/>
              </a:cxn>
              <a:cxn ang="0">
                <a:pos x="50" y="48"/>
              </a:cxn>
              <a:cxn ang="0">
                <a:pos x="57" y="52"/>
              </a:cxn>
              <a:cxn ang="0">
                <a:pos x="62" y="54"/>
              </a:cxn>
              <a:cxn ang="0">
                <a:pos x="62" y="54"/>
              </a:cxn>
              <a:cxn ang="0">
                <a:pos x="64" y="56"/>
              </a:cxn>
              <a:cxn ang="0">
                <a:pos x="64" y="56"/>
              </a:cxn>
              <a:cxn ang="0">
                <a:pos x="69" y="57"/>
              </a:cxn>
              <a:cxn ang="0">
                <a:pos x="75" y="54"/>
              </a:cxn>
              <a:cxn ang="0">
                <a:pos x="82" y="50"/>
              </a:cxn>
              <a:cxn ang="0">
                <a:pos x="94" y="45"/>
              </a:cxn>
              <a:cxn ang="0">
                <a:pos x="94" y="45"/>
              </a:cxn>
              <a:cxn ang="0">
                <a:pos x="101" y="43"/>
              </a:cxn>
              <a:cxn ang="0">
                <a:pos x="108" y="43"/>
              </a:cxn>
              <a:cxn ang="0">
                <a:pos x="124" y="43"/>
              </a:cxn>
              <a:cxn ang="0">
                <a:pos x="131" y="43"/>
              </a:cxn>
              <a:cxn ang="0">
                <a:pos x="137" y="43"/>
              </a:cxn>
              <a:cxn ang="0">
                <a:pos x="140" y="40"/>
              </a:cxn>
              <a:cxn ang="0">
                <a:pos x="142" y="36"/>
              </a:cxn>
              <a:cxn ang="0">
                <a:pos x="142" y="36"/>
              </a:cxn>
              <a:cxn ang="0">
                <a:pos x="140" y="31"/>
              </a:cxn>
              <a:cxn ang="0">
                <a:pos x="135" y="25"/>
              </a:cxn>
              <a:cxn ang="0">
                <a:pos x="126" y="20"/>
              </a:cxn>
              <a:cxn ang="0">
                <a:pos x="115" y="16"/>
              </a:cxn>
              <a:cxn ang="0">
                <a:pos x="96" y="9"/>
              </a:cxn>
              <a:cxn ang="0">
                <a:pos x="87" y="9"/>
              </a:cxn>
              <a:cxn ang="0">
                <a:pos x="80" y="9"/>
              </a:cxn>
              <a:cxn ang="0">
                <a:pos x="80" y="9"/>
              </a:cxn>
              <a:cxn ang="0">
                <a:pos x="75" y="11"/>
              </a:cxn>
              <a:cxn ang="0">
                <a:pos x="67" y="9"/>
              </a:cxn>
              <a:cxn ang="0">
                <a:pos x="67" y="9"/>
              </a:cxn>
              <a:cxn ang="0">
                <a:pos x="46" y="2"/>
              </a:cxn>
              <a:cxn ang="0">
                <a:pos x="37" y="0"/>
              </a:cxn>
              <a:cxn ang="0">
                <a:pos x="34" y="0"/>
              </a:cxn>
              <a:cxn ang="0">
                <a:pos x="30" y="2"/>
              </a:cxn>
              <a:cxn ang="0">
                <a:pos x="30" y="2"/>
              </a:cxn>
              <a:cxn ang="0">
                <a:pos x="28" y="6"/>
              </a:cxn>
              <a:cxn ang="0">
                <a:pos x="28" y="9"/>
              </a:cxn>
              <a:cxn ang="0">
                <a:pos x="34" y="18"/>
              </a:cxn>
              <a:cxn ang="0">
                <a:pos x="43" y="27"/>
              </a:cxn>
              <a:cxn ang="0">
                <a:pos x="44" y="31"/>
              </a:cxn>
              <a:cxn ang="0">
                <a:pos x="46" y="34"/>
              </a:cxn>
              <a:cxn ang="0">
                <a:pos x="46" y="34"/>
              </a:cxn>
              <a:cxn ang="0">
                <a:pos x="44" y="38"/>
              </a:cxn>
              <a:cxn ang="0">
                <a:pos x="39" y="38"/>
              </a:cxn>
              <a:cxn ang="0">
                <a:pos x="25" y="38"/>
              </a:cxn>
              <a:cxn ang="0">
                <a:pos x="9" y="40"/>
              </a:cxn>
              <a:cxn ang="0">
                <a:pos x="3" y="40"/>
              </a:cxn>
              <a:cxn ang="0">
                <a:pos x="0" y="43"/>
              </a:cxn>
              <a:cxn ang="0">
                <a:pos x="0" y="43"/>
              </a:cxn>
              <a:cxn ang="0">
                <a:pos x="0" y="45"/>
              </a:cxn>
              <a:cxn ang="0">
                <a:pos x="2" y="47"/>
              </a:cxn>
              <a:cxn ang="0">
                <a:pos x="9" y="50"/>
              </a:cxn>
              <a:cxn ang="0">
                <a:pos x="18" y="52"/>
              </a:cxn>
              <a:cxn ang="0">
                <a:pos x="30" y="50"/>
              </a:cxn>
              <a:cxn ang="0">
                <a:pos x="30" y="50"/>
              </a:cxn>
            </a:cxnLst>
            <a:rect l="0" t="0" r="r" b="b"/>
            <a:pathLst>
              <a:path w="142" h="57">
                <a:moveTo>
                  <a:pt x="30" y="50"/>
                </a:moveTo>
                <a:lnTo>
                  <a:pt x="30" y="50"/>
                </a:lnTo>
                <a:lnTo>
                  <a:pt x="41" y="48"/>
                </a:lnTo>
                <a:lnTo>
                  <a:pt x="50" y="48"/>
                </a:lnTo>
                <a:lnTo>
                  <a:pt x="57" y="52"/>
                </a:lnTo>
                <a:lnTo>
                  <a:pt x="62" y="54"/>
                </a:lnTo>
                <a:lnTo>
                  <a:pt x="62" y="54"/>
                </a:lnTo>
                <a:lnTo>
                  <a:pt x="64" y="56"/>
                </a:lnTo>
                <a:lnTo>
                  <a:pt x="64" y="56"/>
                </a:lnTo>
                <a:lnTo>
                  <a:pt x="69" y="57"/>
                </a:lnTo>
                <a:lnTo>
                  <a:pt x="75" y="54"/>
                </a:lnTo>
                <a:lnTo>
                  <a:pt x="82" y="50"/>
                </a:lnTo>
                <a:lnTo>
                  <a:pt x="94" y="45"/>
                </a:lnTo>
                <a:lnTo>
                  <a:pt x="94" y="45"/>
                </a:lnTo>
                <a:lnTo>
                  <a:pt x="101" y="43"/>
                </a:lnTo>
                <a:lnTo>
                  <a:pt x="108" y="43"/>
                </a:lnTo>
                <a:lnTo>
                  <a:pt x="124" y="43"/>
                </a:lnTo>
                <a:lnTo>
                  <a:pt x="131" y="43"/>
                </a:lnTo>
                <a:lnTo>
                  <a:pt x="137" y="43"/>
                </a:lnTo>
                <a:lnTo>
                  <a:pt x="140" y="40"/>
                </a:lnTo>
                <a:lnTo>
                  <a:pt x="142" y="36"/>
                </a:lnTo>
                <a:lnTo>
                  <a:pt x="142" y="36"/>
                </a:lnTo>
                <a:lnTo>
                  <a:pt x="140" y="31"/>
                </a:lnTo>
                <a:lnTo>
                  <a:pt x="135" y="25"/>
                </a:lnTo>
                <a:lnTo>
                  <a:pt x="126" y="20"/>
                </a:lnTo>
                <a:lnTo>
                  <a:pt x="115" y="16"/>
                </a:lnTo>
                <a:lnTo>
                  <a:pt x="96" y="9"/>
                </a:lnTo>
                <a:lnTo>
                  <a:pt x="87" y="9"/>
                </a:lnTo>
                <a:lnTo>
                  <a:pt x="80" y="9"/>
                </a:lnTo>
                <a:lnTo>
                  <a:pt x="80" y="9"/>
                </a:lnTo>
                <a:lnTo>
                  <a:pt x="75" y="11"/>
                </a:lnTo>
                <a:lnTo>
                  <a:pt x="67" y="9"/>
                </a:lnTo>
                <a:lnTo>
                  <a:pt x="67" y="9"/>
                </a:lnTo>
                <a:lnTo>
                  <a:pt x="46" y="2"/>
                </a:lnTo>
                <a:lnTo>
                  <a:pt x="37" y="0"/>
                </a:lnTo>
                <a:lnTo>
                  <a:pt x="34" y="0"/>
                </a:lnTo>
                <a:lnTo>
                  <a:pt x="30" y="2"/>
                </a:lnTo>
                <a:lnTo>
                  <a:pt x="30" y="2"/>
                </a:lnTo>
                <a:lnTo>
                  <a:pt x="28" y="6"/>
                </a:lnTo>
                <a:lnTo>
                  <a:pt x="28" y="9"/>
                </a:lnTo>
                <a:lnTo>
                  <a:pt x="34" y="18"/>
                </a:lnTo>
                <a:lnTo>
                  <a:pt x="43" y="27"/>
                </a:lnTo>
                <a:lnTo>
                  <a:pt x="44" y="31"/>
                </a:lnTo>
                <a:lnTo>
                  <a:pt x="46" y="34"/>
                </a:lnTo>
                <a:lnTo>
                  <a:pt x="46" y="34"/>
                </a:lnTo>
                <a:lnTo>
                  <a:pt x="44" y="38"/>
                </a:lnTo>
                <a:lnTo>
                  <a:pt x="39" y="38"/>
                </a:lnTo>
                <a:lnTo>
                  <a:pt x="25" y="38"/>
                </a:lnTo>
                <a:lnTo>
                  <a:pt x="9" y="40"/>
                </a:lnTo>
                <a:lnTo>
                  <a:pt x="3" y="40"/>
                </a:lnTo>
                <a:lnTo>
                  <a:pt x="0" y="43"/>
                </a:lnTo>
                <a:lnTo>
                  <a:pt x="0" y="43"/>
                </a:lnTo>
                <a:lnTo>
                  <a:pt x="0" y="45"/>
                </a:lnTo>
                <a:lnTo>
                  <a:pt x="2" y="47"/>
                </a:lnTo>
                <a:lnTo>
                  <a:pt x="9" y="50"/>
                </a:lnTo>
                <a:lnTo>
                  <a:pt x="18" y="52"/>
                </a:lnTo>
                <a:lnTo>
                  <a:pt x="30" y="50"/>
                </a:lnTo>
                <a:lnTo>
                  <a:pt x="30" y="5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1" name="자유형 434"/>
          <p:cNvSpPr>
            <a:spLocks noEditPoints="1"/>
          </p:cNvSpPr>
          <p:nvPr/>
        </p:nvSpPr>
        <p:spPr>
          <a:xfrm>
            <a:off x="7410493" y="2171140"/>
            <a:ext cx="2823061" cy="3299263"/>
          </a:xfrm>
          <a:custGeom>
            <a:avLst/>
            <a:gdLst/>
            <a:cxnLst>
              <a:cxn ang="0">
                <a:pos x="2753" y="2208"/>
              </a:cxn>
              <a:cxn ang="0">
                <a:pos x="2486" y="1959"/>
              </a:cxn>
              <a:cxn ang="0">
                <a:pos x="2270" y="1900"/>
              </a:cxn>
              <a:cxn ang="0">
                <a:pos x="1980" y="1825"/>
              </a:cxn>
              <a:cxn ang="0">
                <a:pos x="1783" y="1747"/>
              </a:cxn>
              <a:cxn ang="0">
                <a:pos x="1787" y="1473"/>
              </a:cxn>
              <a:cxn ang="0">
                <a:pos x="2025" y="1562"/>
              </a:cxn>
              <a:cxn ang="0">
                <a:pos x="2169" y="1294"/>
              </a:cxn>
              <a:cxn ang="0">
                <a:pos x="2228" y="1164"/>
              </a:cxn>
              <a:cxn ang="0">
                <a:pos x="2402" y="1084"/>
              </a:cxn>
              <a:cxn ang="0">
                <a:pos x="2416" y="966"/>
              </a:cxn>
              <a:cxn ang="0">
                <a:pos x="2649" y="806"/>
              </a:cxn>
              <a:cxn ang="0">
                <a:pos x="2496" y="687"/>
              </a:cxn>
              <a:cxn ang="0">
                <a:pos x="2349" y="618"/>
              </a:cxn>
              <a:cxn ang="0">
                <a:pos x="2116" y="500"/>
              </a:cxn>
              <a:cxn ang="0">
                <a:pos x="2093" y="852"/>
              </a:cxn>
              <a:cxn ang="0">
                <a:pos x="1767" y="628"/>
              </a:cxn>
              <a:cxn ang="0">
                <a:pos x="1877" y="420"/>
              </a:cxn>
              <a:cxn ang="0">
                <a:pos x="2041" y="294"/>
              </a:cxn>
              <a:cxn ang="0">
                <a:pos x="1909" y="272"/>
              </a:cxn>
              <a:cxn ang="0">
                <a:pos x="1792" y="180"/>
              </a:cxn>
              <a:cxn ang="0">
                <a:pos x="1703" y="23"/>
              </a:cxn>
              <a:cxn ang="0">
                <a:pos x="1715" y="265"/>
              </a:cxn>
              <a:cxn ang="0">
                <a:pos x="1618" y="224"/>
              </a:cxn>
              <a:cxn ang="0">
                <a:pos x="1425" y="267"/>
              </a:cxn>
              <a:cxn ang="0">
                <a:pos x="1110" y="201"/>
              </a:cxn>
              <a:cxn ang="0">
                <a:pos x="815" y="240"/>
              </a:cxn>
              <a:cxn ang="0">
                <a:pos x="584" y="187"/>
              </a:cxn>
              <a:cxn ang="0">
                <a:pos x="175" y="169"/>
              </a:cxn>
              <a:cxn ang="0">
                <a:pos x="77" y="328"/>
              </a:cxn>
              <a:cxn ang="0">
                <a:pos x="75" y="482"/>
              </a:cxn>
              <a:cxn ang="0">
                <a:pos x="244" y="616"/>
              </a:cxn>
              <a:cxn ang="0">
                <a:pos x="322" y="639"/>
              </a:cxn>
              <a:cxn ang="0">
                <a:pos x="466" y="577"/>
              </a:cxn>
              <a:cxn ang="0">
                <a:pos x="668" y="594"/>
              </a:cxn>
              <a:cxn ang="0">
                <a:pos x="787" y="675"/>
              </a:cxn>
              <a:cxn ang="0">
                <a:pos x="821" y="733"/>
              </a:cxn>
              <a:cxn ang="0">
                <a:pos x="943" y="840"/>
              </a:cxn>
              <a:cxn ang="0">
                <a:pos x="1014" y="913"/>
              </a:cxn>
              <a:cxn ang="0">
                <a:pos x="1034" y="1185"/>
              </a:cxn>
              <a:cxn ang="0">
                <a:pos x="1310" y="1560"/>
              </a:cxn>
              <a:cxn ang="0">
                <a:pos x="1299" y="1432"/>
              </a:cxn>
              <a:cxn ang="0">
                <a:pos x="1609" y="1792"/>
              </a:cxn>
              <a:cxn ang="0">
                <a:pos x="2004" y="1996"/>
              </a:cxn>
              <a:cxn ang="0">
                <a:pos x="2075" y="2174"/>
              </a:cxn>
              <a:cxn ang="0">
                <a:pos x="2274" y="2614"/>
              </a:cxn>
              <a:cxn ang="0">
                <a:pos x="2230" y="3170"/>
              </a:cxn>
              <a:cxn ang="0">
                <a:pos x="2219" y="3359"/>
              </a:cxn>
              <a:cxn ang="0">
                <a:pos x="2217" y="3428"/>
              </a:cxn>
              <a:cxn ang="0">
                <a:pos x="2196" y="3528"/>
              </a:cxn>
              <a:cxn ang="0">
                <a:pos x="2272" y="3578"/>
              </a:cxn>
              <a:cxn ang="0">
                <a:pos x="2308" y="3622"/>
              </a:cxn>
              <a:cxn ang="0">
                <a:pos x="2383" y="3654"/>
              </a:cxn>
              <a:cxn ang="0">
                <a:pos x="2384" y="3398"/>
              </a:cxn>
              <a:cxn ang="0">
                <a:pos x="2495" y="3188"/>
              </a:cxn>
              <a:cxn ang="0">
                <a:pos x="2745" y="2952"/>
              </a:cxn>
              <a:cxn ang="0">
                <a:pos x="3019" y="2670"/>
              </a:cxn>
              <a:cxn ang="0">
                <a:pos x="2080" y="1094"/>
              </a:cxn>
              <a:cxn ang="0">
                <a:pos x="2018" y="1114"/>
              </a:cxn>
              <a:cxn ang="0">
                <a:pos x="1875" y="936"/>
              </a:cxn>
              <a:cxn ang="0">
                <a:pos x="1144" y="376"/>
              </a:cxn>
              <a:cxn ang="0">
                <a:pos x="1134" y="337"/>
              </a:cxn>
              <a:cxn ang="0">
                <a:pos x="1625" y="794"/>
              </a:cxn>
            </a:cxnLst>
            <a:rect l="0" t="0" r="r" b="b"/>
            <a:pathLst>
              <a:path w="3144" h="3672">
                <a:moveTo>
                  <a:pt x="3115" y="2318"/>
                </a:moveTo>
                <a:lnTo>
                  <a:pt x="3115" y="2318"/>
                </a:lnTo>
                <a:lnTo>
                  <a:pt x="3107" y="2318"/>
                </a:lnTo>
                <a:lnTo>
                  <a:pt x="3094" y="2313"/>
                </a:lnTo>
                <a:lnTo>
                  <a:pt x="3085" y="2309"/>
                </a:lnTo>
                <a:lnTo>
                  <a:pt x="3078" y="2304"/>
                </a:lnTo>
                <a:lnTo>
                  <a:pt x="3069" y="2297"/>
                </a:lnTo>
                <a:lnTo>
                  <a:pt x="3059" y="2288"/>
                </a:lnTo>
                <a:lnTo>
                  <a:pt x="3059" y="2288"/>
                </a:lnTo>
                <a:lnTo>
                  <a:pt x="3050" y="2279"/>
                </a:lnTo>
                <a:lnTo>
                  <a:pt x="3041" y="2272"/>
                </a:lnTo>
                <a:lnTo>
                  <a:pt x="3030" y="2267"/>
                </a:lnTo>
                <a:lnTo>
                  <a:pt x="3021" y="2265"/>
                </a:lnTo>
                <a:lnTo>
                  <a:pt x="3012" y="2263"/>
                </a:lnTo>
                <a:lnTo>
                  <a:pt x="3005" y="2263"/>
                </a:lnTo>
                <a:lnTo>
                  <a:pt x="2991" y="2267"/>
                </a:lnTo>
                <a:lnTo>
                  <a:pt x="2991" y="2267"/>
                </a:lnTo>
                <a:lnTo>
                  <a:pt x="2984" y="2267"/>
                </a:lnTo>
                <a:lnTo>
                  <a:pt x="2978" y="2267"/>
                </a:lnTo>
                <a:lnTo>
                  <a:pt x="2966" y="2263"/>
                </a:lnTo>
                <a:lnTo>
                  <a:pt x="2954" y="2260"/>
                </a:lnTo>
                <a:lnTo>
                  <a:pt x="2945" y="2256"/>
                </a:lnTo>
                <a:lnTo>
                  <a:pt x="2945" y="2256"/>
                </a:lnTo>
                <a:lnTo>
                  <a:pt x="2939" y="2256"/>
                </a:lnTo>
                <a:lnTo>
                  <a:pt x="2936" y="2256"/>
                </a:lnTo>
                <a:lnTo>
                  <a:pt x="2929" y="2261"/>
                </a:lnTo>
                <a:lnTo>
                  <a:pt x="2920" y="2267"/>
                </a:lnTo>
                <a:lnTo>
                  <a:pt x="2914" y="2270"/>
                </a:lnTo>
                <a:lnTo>
                  <a:pt x="2914" y="2270"/>
                </a:lnTo>
                <a:lnTo>
                  <a:pt x="2911" y="2270"/>
                </a:lnTo>
                <a:lnTo>
                  <a:pt x="2911" y="2270"/>
                </a:lnTo>
                <a:lnTo>
                  <a:pt x="2913" y="2265"/>
                </a:lnTo>
                <a:lnTo>
                  <a:pt x="2916" y="2256"/>
                </a:lnTo>
                <a:lnTo>
                  <a:pt x="2918" y="2249"/>
                </a:lnTo>
                <a:lnTo>
                  <a:pt x="2918" y="2249"/>
                </a:lnTo>
                <a:lnTo>
                  <a:pt x="2916" y="2244"/>
                </a:lnTo>
                <a:lnTo>
                  <a:pt x="2913" y="2240"/>
                </a:lnTo>
                <a:lnTo>
                  <a:pt x="2900" y="2231"/>
                </a:lnTo>
                <a:lnTo>
                  <a:pt x="2882" y="2222"/>
                </a:lnTo>
                <a:lnTo>
                  <a:pt x="2863" y="2215"/>
                </a:lnTo>
                <a:lnTo>
                  <a:pt x="2863" y="2215"/>
                </a:lnTo>
                <a:lnTo>
                  <a:pt x="2847" y="2210"/>
                </a:lnTo>
                <a:lnTo>
                  <a:pt x="2842" y="2210"/>
                </a:lnTo>
                <a:lnTo>
                  <a:pt x="2836" y="2212"/>
                </a:lnTo>
                <a:lnTo>
                  <a:pt x="2833" y="2213"/>
                </a:lnTo>
                <a:lnTo>
                  <a:pt x="2831" y="2217"/>
                </a:lnTo>
                <a:lnTo>
                  <a:pt x="2829" y="2220"/>
                </a:lnTo>
                <a:lnTo>
                  <a:pt x="2829" y="2226"/>
                </a:lnTo>
                <a:lnTo>
                  <a:pt x="2829" y="2226"/>
                </a:lnTo>
                <a:lnTo>
                  <a:pt x="2829" y="2229"/>
                </a:lnTo>
                <a:lnTo>
                  <a:pt x="2827" y="2231"/>
                </a:lnTo>
                <a:lnTo>
                  <a:pt x="2824" y="2231"/>
                </a:lnTo>
                <a:lnTo>
                  <a:pt x="2820" y="2229"/>
                </a:lnTo>
                <a:lnTo>
                  <a:pt x="2818" y="2231"/>
                </a:lnTo>
                <a:lnTo>
                  <a:pt x="2815" y="2233"/>
                </a:lnTo>
                <a:lnTo>
                  <a:pt x="2813" y="2236"/>
                </a:lnTo>
                <a:lnTo>
                  <a:pt x="2813" y="2236"/>
                </a:lnTo>
                <a:lnTo>
                  <a:pt x="2809" y="2242"/>
                </a:lnTo>
                <a:lnTo>
                  <a:pt x="2806" y="2244"/>
                </a:lnTo>
                <a:lnTo>
                  <a:pt x="2802" y="2245"/>
                </a:lnTo>
                <a:lnTo>
                  <a:pt x="2801" y="2245"/>
                </a:lnTo>
                <a:lnTo>
                  <a:pt x="2799" y="2244"/>
                </a:lnTo>
                <a:lnTo>
                  <a:pt x="2797" y="2242"/>
                </a:lnTo>
                <a:lnTo>
                  <a:pt x="2797" y="2240"/>
                </a:lnTo>
                <a:lnTo>
                  <a:pt x="2801" y="2236"/>
                </a:lnTo>
                <a:lnTo>
                  <a:pt x="2801" y="2236"/>
                </a:lnTo>
                <a:lnTo>
                  <a:pt x="2806" y="2233"/>
                </a:lnTo>
                <a:lnTo>
                  <a:pt x="2813" y="2226"/>
                </a:lnTo>
                <a:lnTo>
                  <a:pt x="2817" y="2219"/>
                </a:lnTo>
                <a:lnTo>
                  <a:pt x="2820" y="2210"/>
                </a:lnTo>
                <a:lnTo>
                  <a:pt x="2820" y="2210"/>
                </a:lnTo>
                <a:lnTo>
                  <a:pt x="2820" y="2206"/>
                </a:lnTo>
                <a:lnTo>
                  <a:pt x="2817" y="2203"/>
                </a:lnTo>
                <a:lnTo>
                  <a:pt x="2809" y="2201"/>
                </a:lnTo>
                <a:lnTo>
                  <a:pt x="2802" y="2199"/>
                </a:lnTo>
                <a:lnTo>
                  <a:pt x="2786" y="2195"/>
                </a:lnTo>
                <a:lnTo>
                  <a:pt x="2779" y="2195"/>
                </a:lnTo>
                <a:lnTo>
                  <a:pt x="2774" y="2197"/>
                </a:lnTo>
                <a:lnTo>
                  <a:pt x="2774" y="2197"/>
                </a:lnTo>
                <a:lnTo>
                  <a:pt x="2769" y="2201"/>
                </a:lnTo>
                <a:lnTo>
                  <a:pt x="2767" y="2204"/>
                </a:lnTo>
                <a:lnTo>
                  <a:pt x="2765" y="2212"/>
                </a:lnTo>
                <a:lnTo>
                  <a:pt x="2763" y="2217"/>
                </a:lnTo>
                <a:lnTo>
                  <a:pt x="2761" y="2217"/>
                </a:lnTo>
                <a:lnTo>
                  <a:pt x="2758" y="2215"/>
                </a:lnTo>
                <a:lnTo>
                  <a:pt x="2758" y="2215"/>
                </a:lnTo>
                <a:lnTo>
                  <a:pt x="2754" y="2213"/>
                </a:lnTo>
                <a:lnTo>
                  <a:pt x="2754" y="2210"/>
                </a:lnTo>
                <a:lnTo>
                  <a:pt x="2753" y="2208"/>
                </a:lnTo>
                <a:lnTo>
                  <a:pt x="2754" y="2204"/>
                </a:lnTo>
                <a:lnTo>
                  <a:pt x="2758" y="2199"/>
                </a:lnTo>
                <a:lnTo>
                  <a:pt x="2761" y="2197"/>
                </a:lnTo>
                <a:lnTo>
                  <a:pt x="2765" y="2197"/>
                </a:lnTo>
                <a:lnTo>
                  <a:pt x="2765" y="2197"/>
                </a:lnTo>
                <a:lnTo>
                  <a:pt x="2767" y="2195"/>
                </a:lnTo>
                <a:lnTo>
                  <a:pt x="2770" y="2194"/>
                </a:lnTo>
                <a:lnTo>
                  <a:pt x="2777" y="2187"/>
                </a:lnTo>
                <a:lnTo>
                  <a:pt x="2783" y="2178"/>
                </a:lnTo>
                <a:lnTo>
                  <a:pt x="2788" y="2167"/>
                </a:lnTo>
                <a:lnTo>
                  <a:pt x="2788" y="2167"/>
                </a:lnTo>
                <a:lnTo>
                  <a:pt x="2788" y="2163"/>
                </a:lnTo>
                <a:lnTo>
                  <a:pt x="2788" y="2160"/>
                </a:lnTo>
                <a:lnTo>
                  <a:pt x="2786" y="2156"/>
                </a:lnTo>
                <a:lnTo>
                  <a:pt x="2785" y="2155"/>
                </a:lnTo>
                <a:lnTo>
                  <a:pt x="2776" y="2149"/>
                </a:lnTo>
                <a:lnTo>
                  <a:pt x="2769" y="2142"/>
                </a:lnTo>
                <a:lnTo>
                  <a:pt x="2769" y="2142"/>
                </a:lnTo>
                <a:lnTo>
                  <a:pt x="2765" y="2139"/>
                </a:lnTo>
                <a:lnTo>
                  <a:pt x="2763" y="2131"/>
                </a:lnTo>
                <a:lnTo>
                  <a:pt x="2760" y="2117"/>
                </a:lnTo>
                <a:lnTo>
                  <a:pt x="2756" y="2105"/>
                </a:lnTo>
                <a:lnTo>
                  <a:pt x="2754" y="2101"/>
                </a:lnTo>
                <a:lnTo>
                  <a:pt x="2751" y="2098"/>
                </a:lnTo>
                <a:lnTo>
                  <a:pt x="2751" y="2098"/>
                </a:lnTo>
                <a:lnTo>
                  <a:pt x="2751" y="2098"/>
                </a:lnTo>
                <a:lnTo>
                  <a:pt x="2751" y="2098"/>
                </a:lnTo>
                <a:lnTo>
                  <a:pt x="2744" y="2091"/>
                </a:lnTo>
                <a:lnTo>
                  <a:pt x="2733" y="2082"/>
                </a:lnTo>
                <a:lnTo>
                  <a:pt x="2722" y="2071"/>
                </a:lnTo>
                <a:lnTo>
                  <a:pt x="2717" y="2067"/>
                </a:lnTo>
                <a:lnTo>
                  <a:pt x="2712" y="2066"/>
                </a:lnTo>
                <a:lnTo>
                  <a:pt x="2712" y="2066"/>
                </a:lnTo>
                <a:lnTo>
                  <a:pt x="2701" y="2064"/>
                </a:lnTo>
                <a:lnTo>
                  <a:pt x="2692" y="2060"/>
                </a:lnTo>
                <a:lnTo>
                  <a:pt x="2692" y="2060"/>
                </a:lnTo>
                <a:lnTo>
                  <a:pt x="2680" y="2055"/>
                </a:lnTo>
                <a:lnTo>
                  <a:pt x="2674" y="2055"/>
                </a:lnTo>
                <a:lnTo>
                  <a:pt x="2669" y="2055"/>
                </a:lnTo>
                <a:lnTo>
                  <a:pt x="2669" y="2055"/>
                </a:lnTo>
                <a:lnTo>
                  <a:pt x="2649" y="2057"/>
                </a:lnTo>
                <a:lnTo>
                  <a:pt x="2642" y="2059"/>
                </a:lnTo>
                <a:lnTo>
                  <a:pt x="2640" y="2057"/>
                </a:lnTo>
                <a:lnTo>
                  <a:pt x="2639" y="2055"/>
                </a:lnTo>
                <a:lnTo>
                  <a:pt x="2639" y="2055"/>
                </a:lnTo>
                <a:lnTo>
                  <a:pt x="2633" y="2051"/>
                </a:lnTo>
                <a:lnTo>
                  <a:pt x="2630" y="2050"/>
                </a:lnTo>
                <a:lnTo>
                  <a:pt x="2624" y="2051"/>
                </a:lnTo>
                <a:lnTo>
                  <a:pt x="2621" y="2055"/>
                </a:lnTo>
                <a:lnTo>
                  <a:pt x="2621" y="2055"/>
                </a:lnTo>
                <a:lnTo>
                  <a:pt x="2617" y="2055"/>
                </a:lnTo>
                <a:lnTo>
                  <a:pt x="2617" y="2055"/>
                </a:lnTo>
                <a:lnTo>
                  <a:pt x="2616" y="2053"/>
                </a:lnTo>
                <a:lnTo>
                  <a:pt x="2612" y="2051"/>
                </a:lnTo>
                <a:lnTo>
                  <a:pt x="2607" y="2044"/>
                </a:lnTo>
                <a:lnTo>
                  <a:pt x="2601" y="2039"/>
                </a:lnTo>
                <a:lnTo>
                  <a:pt x="2598" y="2035"/>
                </a:lnTo>
                <a:lnTo>
                  <a:pt x="2596" y="2035"/>
                </a:lnTo>
                <a:lnTo>
                  <a:pt x="2596" y="2035"/>
                </a:lnTo>
                <a:lnTo>
                  <a:pt x="2591" y="2034"/>
                </a:lnTo>
                <a:lnTo>
                  <a:pt x="2587" y="2032"/>
                </a:lnTo>
                <a:lnTo>
                  <a:pt x="2585" y="2027"/>
                </a:lnTo>
                <a:lnTo>
                  <a:pt x="2584" y="2021"/>
                </a:lnTo>
                <a:lnTo>
                  <a:pt x="2584" y="2021"/>
                </a:lnTo>
                <a:lnTo>
                  <a:pt x="2584" y="2018"/>
                </a:lnTo>
                <a:lnTo>
                  <a:pt x="2582" y="2016"/>
                </a:lnTo>
                <a:lnTo>
                  <a:pt x="2576" y="2012"/>
                </a:lnTo>
                <a:lnTo>
                  <a:pt x="2569" y="2007"/>
                </a:lnTo>
                <a:lnTo>
                  <a:pt x="2560" y="2002"/>
                </a:lnTo>
                <a:lnTo>
                  <a:pt x="2560" y="2002"/>
                </a:lnTo>
                <a:lnTo>
                  <a:pt x="2557" y="1998"/>
                </a:lnTo>
                <a:lnTo>
                  <a:pt x="2552" y="1996"/>
                </a:lnTo>
                <a:lnTo>
                  <a:pt x="2552" y="1996"/>
                </a:lnTo>
                <a:lnTo>
                  <a:pt x="2543" y="1994"/>
                </a:lnTo>
                <a:lnTo>
                  <a:pt x="2534" y="1993"/>
                </a:lnTo>
                <a:lnTo>
                  <a:pt x="2518" y="1993"/>
                </a:lnTo>
                <a:lnTo>
                  <a:pt x="2518" y="1993"/>
                </a:lnTo>
                <a:lnTo>
                  <a:pt x="2516" y="1993"/>
                </a:lnTo>
                <a:lnTo>
                  <a:pt x="2516" y="1991"/>
                </a:lnTo>
                <a:lnTo>
                  <a:pt x="2518" y="1987"/>
                </a:lnTo>
                <a:lnTo>
                  <a:pt x="2521" y="1980"/>
                </a:lnTo>
                <a:lnTo>
                  <a:pt x="2525" y="1973"/>
                </a:lnTo>
                <a:lnTo>
                  <a:pt x="2525" y="1973"/>
                </a:lnTo>
                <a:lnTo>
                  <a:pt x="2523" y="1970"/>
                </a:lnTo>
                <a:lnTo>
                  <a:pt x="2521" y="1968"/>
                </a:lnTo>
                <a:lnTo>
                  <a:pt x="2511" y="1964"/>
                </a:lnTo>
                <a:lnTo>
                  <a:pt x="2489" y="1961"/>
                </a:lnTo>
                <a:lnTo>
                  <a:pt x="2489" y="1961"/>
                </a:lnTo>
                <a:lnTo>
                  <a:pt x="2486" y="1959"/>
                </a:lnTo>
                <a:lnTo>
                  <a:pt x="2484" y="1957"/>
                </a:lnTo>
                <a:lnTo>
                  <a:pt x="2484" y="1954"/>
                </a:lnTo>
                <a:lnTo>
                  <a:pt x="2486" y="1950"/>
                </a:lnTo>
                <a:lnTo>
                  <a:pt x="2493" y="1948"/>
                </a:lnTo>
                <a:lnTo>
                  <a:pt x="2493" y="1948"/>
                </a:lnTo>
                <a:lnTo>
                  <a:pt x="2495" y="1946"/>
                </a:lnTo>
                <a:lnTo>
                  <a:pt x="2496" y="1946"/>
                </a:lnTo>
                <a:lnTo>
                  <a:pt x="2493" y="1943"/>
                </a:lnTo>
                <a:lnTo>
                  <a:pt x="2484" y="1941"/>
                </a:lnTo>
                <a:lnTo>
                  <a:pt x="2473" y="1941"/>
                </a:lnTo>
                <a:lnTo>
                  <a:pt x="2473" y="1941"/>
                </a:lnTo>
                <a:lnTo>
                  <a:pt x="2461" y="1945"/>
                </a:lnTo>
                <a:lnTo>
                  <a:pt x="2450" y="1948"/>
                </a:lnTo>
                <a:lnTo>
                  <a:pt x="2427" y="1957"/>
                </a:lnTo>
                <a:lnTo>
                  <a:pt x="2427" y="1957"/>
                </a:lnTo>
                <a:lnTo>
                  <a:pt x="2423" y="1959"/>
                </a:lnTo>
                <a:lnTo>
                  <a:pt x="2418" y="1957"/>
                </a:lnTo>
                <a:lnTo>
                  <a:pt x="2406" y="1952"/>
                </a:lnTo>
                <a:lnTo>
                  <a:pt x="2395" y="1946"/>
                </a:lnTo>
                <a:lnTo>
                  <a:pt x="2388" y="1945"/>
                </a:lnTo>
                <a:lnTo>
                  <a:pt x="2384" y="1945"/>
                </a:lnTo>
                <a:lnTo>
                  <a:pt x="2384" y="1945"/>
                </a:lnTo>
                <a:lnTo>
                  <a:pt x="2374" y="1948"/>
                </a:lnTo>
                <a:lnTo>
                  <a:pt x="2363" y="1948"/>
                </a:lnTo>
                <a:lnTo>
                  <a:pt x="2359" y="1946"/>
                </a:lnTo>
                <a:lnTo>
                  <a:pt x="2356" y="1946"/>
                </a:lnTo>
                <a:lnTo>
                  <a:pt x="2354" y="1943"/>
                </a:lnTo>
                <a:lnTo>
                  <a:pt x="2352" y="1939"/>
                </a:lnTo>
                <a:lnTo>
                  <a:pt x="2352" y="1939"/>
                </a:lnTo>
                <a:lnTo>
                  <a:pt x="2352" y="1932"/>
                </a:lnTo>
                <a:lnTo>
                  <a:pt x="2349" y="1927"/>
                </a:lnTo>
                <a:lnTo>
                  <a:pt x="2343" y="1922"/>
                </a:lnTo>
                <a:lnTo>
                  <a:pt x="2334" y="1922"/>
                </a:lnTo>
                <a:lnTo>
                  <a:pt x="2334" y="1922"/>
                </a:lnTo>
                <a:lnTo>
                  <a:pt x="2331" y="1922"/>
                </a:lnTo>
                <a:lnTo>
                  <a:pt x="2327" y="1920"/>
                </a:lnTo>
                <a:lnTo>
                  <a:pt x="2324" y="1916"/>
                </a:lnTo>
                <a:lnTo>
                  <a:pt x="2320" y="1911"/>
                </a:lnTo>
                <a:lnTo>
                  <a:pt x="2318" y="1909"/>
                </a:lnTo>
                <a:lnTo>
                  <a:pt x="2315" y="1909"/>
                </a:lnTo>
                <a:lnTo>
                  <a:pt x="2315" y="1909"/>
                </a:lnTo>
                <a:lnTo>
                  <a:pt x="2311" y="1909"/>
                </a:lnTo>
                <a:lnTo>
                  <a:pt x="2311" y="1911"/>
                </a:lnTo>
                <a:lnTo>
                  <a:pt x="2310" y="1914"/>
                </a:lnTo>
                <a:lnTo>
                  <a:pt x="2311" y="1920"/>
                </a:lnTo>
                <a:lnTo>
                  <a:pt x="2310" y="1922"/>
                </a:lnTo>
                <a:lnTo>
                  <a:pt x="2308" y="1923"/>
                </a:lnTo>
                <a:lnTo>
                  <a:pt x="2308" y="1923"/>
                </a:lnTo>
                <a:lnTo>
                  <a:pt x="2290" y="1930"/>
                </a:lnTo>
                <a:lnTo>
                  <a:pt x="2281" y="1936"/>
                </a:lnTo>
                <a:lnTo>
                  <a:pt x="2278" y="1938"/>
                </a:lnTo>
                <a:lnTo>
                  <a:pt x="2276" y="1941"/>
                </a:lnTo>
                <a:lnTo>
                  <a:pt x="2276" y="1941"/>
                </a:lnTo>
                <a:lnTo>
                  <a:pt x="2276" y="1945"/>
                </a:lnTo>
                <a:lnTo>
                  <a:pt x="2278" y="1950"/>
                </a:lnTo>
                <a:lnTo>
                  <a:pt x="2281" y="1959"/>
                </a:lnTo>
                <a:lnTo>
                  <a:pt x="2285" y="1968"/>
                </a:lnTo>
                <a:lnTo>
                  <a:pt x="2285" y="1973"/>
                </a:lnTo>
                <a:lnTo>
                  <a:pt x="2285" y="1977"/>
                </a:lnTo>
                <a:lnTo>
                  <a:pt x="2285" y="1977"/>
                </a:lnTo>
                <a:lnTo>
                  <a:pt x="2281" y="1978"/>
                </a:lnTo>
                <a:lnTo>
                  <a:pt x="2279" y="1980"/>
                </a:lnTo>
                <a:lnTo>
                  <a:pt x="2276" y="1980"/>
                </a:lnTo>
                <a:lnTo>
                  <a:pt x="2272" y="1978"/>
                </a:lnTo>
                <a:lnTo>
                  <a:pt x="2265" y="1975"/>
                </a:lnTo>
                <a:lnTo>
                  <a:pt x="2260" y="1968"/>
                </a:lnTo>
                <a:lnTo>
                  <a:pt x="2260" y="1968"/>
                </a:lnTo>
                <a:lnTo>
                  <a:pt x="2258" y="1964"/>
                </a:lnTo>
                <a:lnTo>
                  <a:pt x="2260" y="1959"/>
                </a:lnTo>
                <a:lnTo>
                  <a:pt x="2263" y="1950"/>
                </a:lnTo>
                <a:lnTo>
                  <a:pt x="2269" y="1943"/>
                </a:lnTo>
                <a:lnTo>
                  <a:pt x="2270" y="1939"/>
                </a:lnTo>
                <a:lnTo>
                  <a:pt x="2269" y="1938"/>
                </a:lnTo>
                <a:lnTo>
                  <a:pt x="2269" y="1938"/>
                </a:lnTo>
                <a:lnTo>
                  <a:pt x="2267" y="1929"/>
                </a:lnTo>
                <a:lnTo>
                  <a:pt x="2265" y="1925"/>
                </a:lnTo>
                <a:lnTo>
                  <a:pt x="2267" y="1922"/>
                </a:lnTo>
                <a:lnTo>
                  <a:pt x="2267" y="1922"/>
                </a:lnTo>
                <a:lnTo>
                  <a:pt x="2269" y="1918"/>
                </a:lnTo>
                <a:lnTo>
                  <a:pt x="2272" y="1916"/>
                </a:lnTo>
                <a:lnTo>
                  <a:pt x="2272" y="1916"/>
                </a:lnTo>
                <a:lnTo>
                  <a:pt x="2279" y="1914"/>
                </a:lnTo>
                <a:lnTo>
                  <a:pt x="2283" y="1911"/>
                </a:lnTo>
                <a:lnTo>
                  <a:pt x="2283" y="1909"/>
                </a:lnTo>
                <a:lnTo>
                  <a:pt x="2283" y="1906"/>
                </a:lnTo>
                <a:lnTo>
                  <a:pt x="2278" y="1902"/>
                </a:lnTo>
                <a:lnTo>
                  <a:pt x="2278" y="1902"/>
                </a:lnTo>
                <a:lnTo>
                  <a:pt x="2274" y="1900"/>
                </a:lnTo>
                <a:lnTo>
                  <a:pt x="2270" y="1900"/>
                </a:lnTo>
                <a:lnTo>
                  <a:pt x="2265" y="1906"/>
                </a:lnTo>
                <a:lnTo>
                  <a:pt x="2258" y="1911"/>
                </a:lnTo>
                <a:lnTo>
                  <a:pt x="2254" y="1913"/>
                </a:lnTo>
                <a:lnTo>
                  <a:pt x="2251" y="1914"/>
                </a:lnTo>
                <a:lnTo>
                  <a:pt x="2251" y="1914"/>
                </a:lnTo>
                <a:lnTo>
                  <a:pt x="2244" y="1916"/>
                </a:lnTo>
                <a:lnTo>
                  <a:pt x="2240" y="1920"/>
                </a:lnTo>
                <a:lnTo>
                  <a:pt x="2235" y="1923"/>
                </a:lnTo>
                <a:lnTo>
                  <a:pt x="2231" y="1927"/>
                </a:lnTo>
                <a:lnTo>
                  <a:pt x="2231" y="1927"/>
                </a:lnTo>
                <a:lnTo>
                  <a:pt x="2224" y="1929"/>
                </a:lnTo>
                <a:lnTo>
                  <a:pt x="2217" y="1929"/>
                </a:lnTo>
                <a:lnTo>
                  <a:pt x="2212" y="1930"/>
                </a:lnTo>
                <a:lnTo>
                  <a:pt x="2210" y="1930"/>
                </a:lnTo>
                <a:lnTo>
                  <a:pt x="2210" y="1932"/>
                </a:lnTo>
                <a:lnTo>
                  <a:pt x="2210" y="1932"/>
                </a:lnTo>
                <a:lnTo>
                  <a:pt x="2208" y="1936"/>
                </a:lnTo>
                <a:lnTo>
                  <a:pt x="2206" y="1936"/>
                </a:lnTo>
                <a:lnTo>
                  <a:pt x="2203" y="1934"/>
                </a:lnTo>
                <a:lnTo>
                  <a:pt x="2199" y="1932"/>
                </a:lnTo>
                <a:lnTo>
                  <a:pt x="2199" y="1932"/>
                </a:lnTo>
                <a:lnTo>
                  <a:pt x="2196" y="1932"/>
                </a:lnTo>
                <a:lnTo>
                  <a:pt x="2192" y="1932"/>
                </a:lnTo>
                <a:lnTo>
                  <a:pt x="2185" y="1938"/>
                </a:lnTo>
                <a:lnTo>
                  <a:pt x="2180" y="1945"/>
                </a:lnTo>
                <a:lnTo>
                  <a:pt x="2178" y="1948"/>
                </a:lnTo>
                <a:lnTo>
                  <a:pt x="2176" y="1952"/>
                </a:lnTo>
                <a:lnTo>
                  <a:pt x="2176" y="1952"/>
                </a:lnTo>
                <a:lnTo>
                  <a:pt x="2178" y="1957"/>
                </a:lnTo>
                <a:lnTo>
                  <a:pt x="2178" y="1962"/>
                </a:lnTo>
                <a:lnTo>
                  <a:pt x="2174" y="1968"/>
                </a:lnTo>
                <a:lnTo>
                  <a:pt x="2169" y="1973"/>
                </a:lnTo>
                <a:lnTo>
                  <a:pt x="2169" y="1973"/>
                </a:lnTo>
                <a:lnTo>
                  <a:pt x="2160" y="1980"/>
                </a:lnTo>
                <a:lnTo>
                  <a:pt x="2155" y="1987"/>
                </a:lnTo>
                <a:lnTo>
                  <a:pt x="2146" y="2002"/>
                </a:lnTo>
                <a:lnTo>
                  <a:pt x="2146" y="2002"/>
                </a:lnTo>
                <a:lnTo>
                  <a:pt x="2142" y="2003"/>
                </a:lnTo>
                <a:lnTo>
                  <a:pt x="2141" y="2002"/>
                </a:lnTo>
                <a:lnTo>
                  <a:pt x="2141" y="2002"/>
                </a:lnTo>
                <a:lnTo>
                  <a:pt x="2137" y="2000"/>
                </a:lnTo>
                <a:lnTo>
                  <a:pt x="2133" y="1996"/>
                </a:lnTo>
                <a:lnTo>
                  <a:pt x="2125" y="1984"/>
                </a:lnTo>
                <a:lnTo>
                  <a:pt x="2125" y="1984"/>
                </a:lnTo>
                <a:lnTo>
                  <a:pt x="2123" y="1980"/>
                </a:lnTo>
                <a:lnTo>
                  <a:pt x="2117" y="1977"/>
                </a:lnTo>
                <a:lnTo>
                  <a:pt x="2109" y="1973"/>
                </a:lnTo>
                <a:lnTo>
                  <a:pt x="2100" y="1971"/>
                </a:lnTo>
                <a:lnTo>
                  <a:pt x="2093" y="1968"/>
                </a:lnTo>
                <a:lnTo>
                  <a:pt x="2093" y="1968"/>
                </a:lnTo>
                <a:lnTo>
                  <a:pt x="2085" y="1968"/>
                </a:lnTo>
                <a:lnTo>
                  <a:pt x="2077" y="1970"/>
                </a:lnTo>
                <a:lnTo>
                  <a:pt x="2068" y="1973"/>
                </a:lnTo>
                <a:lnTo>
                  <a:pt x="2059" y="1980"/>
                </a:lnTo>
                <a:lnTo>
                  <a:pt x="2059" y="1980"/>
                </a:lnTo>
                <a:lnTo>
                  <a:pt x="2055" y="1984"/>
                </a:lnTo>
                <a:lnTo>
                  <a:pt x="2050" y="1986"/>
                </a:lnTo>
                <a:lnTo>
                  <a:pt x="2039" y="1987"/>
                </a:lnTo>
                <a:lnTo>
                  <a:pt x="2030" y="1984"/>
                </a:lnTo>
                <a:lnTo>
                  <a:pt x="2021" y="1980"/>
                </a:lnTo>
                <a:lnTo>
                  <a:pt x="2021" y="1980"/>
                </a:lnTo>
                <a:lnTo>
                  <a:pt x="2016" y="1975"/>
                </a:lnTo>
                <a:lnTo>
                  <a:pt x="2009" y="1970"/>
                </a:lnTo>
                <a:lnTo>
                  <a:pt x="2009" y="1970"/>
                </a:lnTo>
                <a:lnTo>
                  <a:pt x="1996" y="1954"/>
                </a:lnTo>
                <a:lnTo>
                  <a:pt x="1986" y="1939"/>
                </a:lnTo>
                <a:lnTo>
                  <a:pt x="1986" y="1939"/>
                </a:lnTo>
                <a:lnTo>
                  <a:pt x="1984" y="1936"/>
                </a:lnTo>
                <a:lnTo>
                  <a:pt x="1984" y="1936"/>
                </a:lnTo>
                <a:lnTo>
                  <a:pt x="1982" y="1929"/>
                </a:lnTo>
                <a:lnTo>
                  <a:pt x="1984" y="1922"/>
                </a:lnTo>
                <a:lnTo>
                  <a:pt x="1989" y="1906"/>
                </a:lnTo>
                <a:lnTo>
                  <a:pt x="1989" y="1906"/>
                </a:lnTo>
                <a:lnTo>
                  <a:pt x="1989" y="1895"/>
                </a:lnTo>
                <a:lnTo>
                  <a:pt x="1989" y="1884"/>
                </a:lnTo>
                <a:lnTo>
                  <a:pt x="1989" y="1872"/>
                </a:lnTo>
                <a:lnTo>
                  <a:pt x="1991" y="1868"/>
                </a:lnTo>
                <a:lnTo>
                  <a:pt x="1993" y="1865"/>
                </a:lnTo>
                <a:lnTo>
                  <a:pt x="1993" y="1865"/>
                </a:lnTo>
                <a:lnTo>
                  <a:pt x="1995" y="1861"/>
                </a:lnTo>
                <a:lnTo>
                  <a:pt x="1996" y="1856"/>
                </a:lnTo>
                <a:lnTo>
                  <a:pt x="1998" y="1840"/>
                </a:lnTo>
                <a:lnTo>
                  <a:pt x="1998" y="1840"/>
                </a:lnTo>
                <a:lnTo>
                  <a:pt x="1998" y="1838"/>
                </a:lnTo>
                <a:lnTo>
                  <a:pt x="1998" y="1838"/>
                </a:lnTo>
                <a:lnTo>
                  <a:pt x="1996" y="1834"/>
                </a:lnTo>
                <a:lnTo>
                  <a:pt x="1995" y="1833"/>
                </a:lnTo>
                <a:lnTo>
                  <a:pt x="1989" y="1829"/>
                </a:lnTo>
                <a:lnTo>
                  <a:pt x="1980" y="1825"/>
                </a:lnTo>
                <a:lnTo>
                  <a:pt x="1975" y="1824"/>
                </a:lnTo>
                <a:lnTo>
                  <a:pt x="1972" y="1820"/>
                </a:lnTo>
                <a:lnTo>
                  <a:pt x="1972" y="1820"/>
                </a:lnTo>
                <a:lnTo>
                  <a:pt x="1966" y="1817"/>
                </a:lnTo>
                <a:lnTo>
                  <a:pt x="1961" y="1813"/>
                </a:lnTo>
                <a:lnTo>
                  <a:pt x="1954" y="1813"/>
                </a:lnTo>
                <a:lnTo>
                  <a:pt x="1947" y="1813"/>
                </a:lnTo>
                <a:lnTo>
                  <a:pt x="1934" y="1815"/>
                </a:lnTo>
                <a:lnTo>
                  <a:pt x="1922" y="1818"/>
                </a:lnTo>
                <a:lnTo>
                  <a:pt x="1922" y="1818"/>
                </a:lnTo>
                <a:lnTo>
                  <a:pt x="1916" y="1820"/>
                </a:lnTo>
                <a:lnTo>
                  <a:pt x="1911" y="1820"/>
                </a:lnTo>
                <a:lnTo>
                  <a:pt x="1900" y="1818"/>
                </a:lnTo>
                <a:lnTo>
                  <a:pt x="1888" y="1818"/>
                </a:lnTo>
                <a:lnTo>
                  <a:pt x="1883" y="1818"/>
                </a:lnTo>
                <a:lnTo>
                  <a:pt x="1877" y="1822"/>
                </a:lnTo>
                <a:lnTo>
                  <a:pt x="1877" y="1822"/>
                </a:lnTo>
                <a:lnTo>
                  <a:pt x="1877" y="1822"/>
                </a:lnTo>
                <a:lnTo>
                  <a:pt x="1877" y="1822"/>
                </a:lnTo>
                <a:lnTo>
                  <a:pt x="1872" y="1824"/>
                </a:lnTo>
                <a:lnTo>
                  <a:pt x="1868" y="1822"/>
                </a:lnTo>
                <a:lnTo>
                  <a:pt x="1868" y="1820"/>
                </a:lnTo>
                <a:lnTo>
                  <a:pt x="1868" y="1817"/>
                </a:lnTo>
                <a:lnTo>
                  <a:pt x="1868" y="1817"/>
                </a:lnTo>
                <a:lnTo>
                  <a:pt x="1870" y="1809"/>
                </a:lnTo>
                <a:lnTo>
                  <a:pt x="1875" y="1804"/>
                </a:lnTo>
                <a:lnTo>
                  <a:pt x="1875" y="1804"/>
                </a:lnTo>
                <a:lnTo>
                  <a:pt x="1877" y="1801"/>
                </a:lnTo>
                <a:lnTo>
                  <a:pt x="1879" y="1795"/>
                </a:lnTo>
                <a:lnTo>
                  <a:pt x="1877" y="1783"/>
                </a:lnTo>
                <a:lnTo>
                  <a:pt x="1877" y="1770"/>
                </a:lnTo>
                <a:lnTo>
                  <a:pt x="1879" y="1767"/>
                </a:lnTo>
                <a:lnTo>
                  <a:pt x="1881" y="1765"/>
                </a:lnTo>
                <a:lnTo>
                  <a:pt x="1881" y="1765"/>
                </a:lnTo>
                <a:lnTo>
                  <a:pt x="1886" y="1761"/>
                </a:lnTo>
                <a:lnTo>
                  <a:pt x="1886" y="1761"/>
                </a:lnTo>
                <a:lnTo>
                  <a:pt x="1886" y="1761"/>
                </a:lnTo>
                <a:lnTo>
                  <a:pt x="1886" y="1761"/>
                </a:lnTo>
                <a:lnTo>
                  <a:pt x="1886" y="1761"/>
                </a:lnTo>
                <a:lnTo>
                  <a:pt x="1886" y="1761"/>
                </a:lnTo>
                <a:lnTo>
                  <a:pt x="1891" y="1756"/>
                </a:lnTo>
                <a:lnTo>
                  <a:pt x="1893" y="1747"/>
                </a:lnTo>
                <a:lnTo>
                  <a:pt x="1897" y="1729"/>
                </a:lnTo>
                <a:lnTo>
                  <a:pt x="1897" y="1729"/>
                </a:lnTo>
                <a:lnTo>
                  <a:pt x="1897" y="1721"/>
                </a:lnTo>
                <a:lnTo>
                  <a:pt x="1897" y="1715"/>
                </a:lnTo>
                <a:lnTo>
                  <a:pt x="1897" y="1708"/>
                </a:lnTo>
                <a:lnTo>
                  <a:pt x="1900" y="1703"/>
                </a:lnTo>
                <a:lnTo>
                  <a:pt x="1900" y="1703"/>
                </a:lnTo>
                <a:lnTo>
                  <a:pt x="1911" y="1696"/>
                </a:lnTo>
                <a:lnTo>
                  <a:pt x="1915" y="1690"/>
                </a:lnTo>
                <a:lnTo>
                  <a:pt x="1915" y="1685"/>
                </a:lnTo>
                <a:lnTo>
                  <a:pt x="1915" y="1685"/>
                </a:lnTo>
                <a:lnTo>
                  <a:pt x="1913" y="1681"/>
                </a:lnTo>
                <a:lnTo>
                  <a:pt x="1911" y="1680"/>
                </a:lnTo>
                <a:lnTo>
                  <a:pt x="1906" y="1680"/>
                </a:lnTo>
                <a:lnTo>
                  <a:pt x="1900" y="1680"/>
                </a:lnTo>
                <a:lnTo>
                  <a:pt x="1897" y="1680"/>
                </a:lnTo>
                <a:lnTo>
                  <a:pt x="1893" y="1680"/>
                </a:lnTo>
                <a:lnTo>
                  <a:pt x="1893" y="1680"/>
                </a:lnTo>
                <a:lnTo>
                  <a:pt x="1888" y="1676"/>
                </a:lnTo>
                <a:lnTo>
                  <a:pt x="1881" y="1676"/>
                </a:lnTo>
                <a:lnTo>
                  <a:pt x="1858" y="1681"/>
                </a:lnTo>
                <a:lnTo>
                  <a:pt x="1858" y="1681"/>
                </a:lnTo>
                <a:lnTo>
                  <a:pt x="1843" y="1683"/>
                </a:lnTo>
                <a:lnTo>
                  <a:pt x="1833" y="1690"/>
                </a:lnTo>
                <a:lnTo>
                  <a:pt x="1831" y="1694"/>
                </a:lnTo>
                <a:lnTo>
                  <a:pt x="1827" y="1697"/>
                </a:lnTo>
                <a:lnTo>
                  <a:pt x="1827" y="1703"/>
                </a:lnTo>
                <a:lnTo>
                  <a:pt x="1827" y="1708"/>
                </a:lnTo>
                <a:lnTo>
                  <a:pt x="1827" y="1708"/>
                </a:lnTo>
                <a:lnTo>
                  <a:pt x="1826" y="1715"/>
                </a:lnTo>
                <a:lnTo>
                  <a:pt x="1824" y="1719"/>
                </a:lnTo>
                <a:lnTo>
                  <a:pt x="1820" y="1722"/>
                </a:lnTo>
                <a:lnTo>
                  <a:pt x="1820" y="1729"/>
                </a:lnTo>
                <a:lnTo>
                  <a:pt x="1820" y="1729"/>
                </a:lnTo>
                <a:lnTo>
                  <a:pt x="1819" y="1733"/>
                </a:lnTo>
                <a:lnTo>
                  <a:pt x="1817" y="1737"/>
                </a:lnTo>
                <a:lnTo>
                  <a:pt x="1811" y="1742"/>
                </a:lnTo>
                <a:lnTo>
                  <a:pt x="1806" y="1745"/>
                </a:lnTo>
                <a:lnTo>
                  <a:pt x="1804" y="1747"/>
                </a:lnTo>
                <a:lnTo>
                  <a:pt x="1804" y="1751"/>
                </a:lnTo>
                <a:lnTo>
                  <a:pt x="1804" y="1751"/>
                </a:lnTo>
                <a:lnTo>
                  <a:pt x="1804" y="1753"/>
                </a:lnTo>
                <a:lnTo>
                  <a:pt x="1803" y="1754"/>
                </a:lnTo>
                <a:lnTo>
                  <a:pt x="1797" y="1753"/>
                </a:lnTo>
                <a:lnTo>
                  <a:pt x="1787" y="1747"/>
                </a:lnTo>
                <a:lnTo>
                  <a:pt x="1787" y="1747"/>
                </a:lnTo>
                <a:lnTo>
                  <a:pt x="1783" y="1747"/>
                </a:lnTo>
                <a:lnTo>
                  <a:pt x="1778" y="1749"/>
                </a:lnTo>
                <a:lnTo>
                  <a:pt x="1760" y="1753"/>
                </a:lnTo>
                <a:lnTo>
                  <a:pt x="1731" y="1760"/>
                </a:lnTo>
                <a:lnTo>
                  <a:pt x="1731" y="1760"/>
                </a:lnTo>
                <a:lnTo>
                  <a:pt x="1726" y="1758"/>
                </a:lnTo>
                <a:lnTo>
                  <a:pt x="1719" y="1754"/>
                </a:lnTo>
                <a:lnTo>
                  <a:pt x="1712" y="1749"/>
                </a:lnTo>
                <a:lnTo>
                  <a:pt x="1705" y="1747"/>
                </a:lnTo>
                <a:lnTo>
                  <a:pt x="1705" y="1747"/>
                </a:lnTo>
                <a:lnTo>
                  <a:pt x="1701" y="1747"/>
                </a:lnTo>
                <a:lnTo>
                  <a:pt x="1699" y="1745"/>
                </a:lnTo>
                <a:lnTo>
                  <a:pt x="1696" y="1740"/>
                </a:lnTo>
                <a:lnTo>
                  <a:pt x="1692" y="1731"/>
                </a:lnTo>
                <a:lnTo>
                  <a:pt x="1692" y="1724"/>
                </a:lnTo>
                <a:lnTo>
                  <a:pt x="1692" y="1724"/>
                </a:lnTo>
                <a:lnTo>
                  <a:pt x="1690" y="1719"/>
                </a:lnTo>
                <a:lnTo>
                  <a:pt x="1689" y="1715"/>
                </a:lnTo>
                <a:lnTo>
                  <a:pt x="1682" y="1708"/>
                </a:lnTo>
                <a:lnTo>
                  <a:pt x="1673" y="1699"/>
                </a:lnTo>
                <a:lnTo>
                  <a:pt x="1667" y="1692"/>
                </a:lnTo>
                <a:lnTo>
                  <a:pt x="1667" y="1692"/>
                </a:lnTo>
                <a:lnTo>
                  <a:pt x="1662" y="1683"/>
                </a:lnTo>
                <a:lnTo>
                  <a:pt x="1660" y="1671"/>
                </a:lnTo>
                <a:lnTo>
                  <a:pt x="1658" y="1648"/>
                </a:lnTo>
                <a:lnTo>
                  <a:pt x="1658" y="1648"/>
                </a:lnTo>
                <a:lnTo>
                  <a:pt x="1657" y="1635"/>
                </a:lnTo>
                <a:lnTo>
                  <a:pt x="1658" y="1619"/>
                </a:lnTo>
                <a:lnTo>
                  <a:pt x="1660" y="1601"/>
                </a:lnTo>
                <a:lnTo>
                  <a:pt x="1666" y="1582"/>
                </a:lnTo>
                <a:lnTo>
                  <a:pt x="1666" y="1582"/>
                </a:lnTo>
                <a:lnTo>
                  <a:pt x="1667" y="1571"/>
                </a:lnTo>
                <a:lnTo>
                  <a:pt x="1667" y="1571"/>
                </a:lnTo>
                <a:lnTo>
                  <a:pt x="1664" y="1569"/>
                </a:lnTo>
                <a:lnTo>
                  <a:pt x="1664" y="1569"/>
                </a:lnTo>
                <a:lnTo>
                  <a:pt x="1667" y="1571"/>
                </a:lnTo>
                <a:lnTo>
                  <a:pt x="1667" y="1571"/>
                </a:lnTo>
                <a:lnTo>
                  <a:pt x="1667" y="1566"/>
                </a:lnTo>
                <a:lnTo>
                  <a:pt x="1666" y="1560"/>
                </a:lnTo>
                <a:lnTo>
                  <a:pt x="1660" y="1553"/>
                </a:lnTo>
                <a:lnTo>
                  <a:pt x="1657" y="1546"/>
                </a:lnTo>
                <a:lnTo>
                  <a:pt x="1658" y="1544"/>
                </a:lnTo>
                <a:lnTo>
                  <a:pt x="1660" y="1541"/>
                </a:lnTo>
                <a:lnTo>
                  <a:pt x="1660" y="1541"/>
                </a:lnTo>
                <a:lnTo>
                  <a:pt x="1664" y="1537"/>
                </a:lnTo>
                <a:lnTo>
                  <a:pt x="1666" y="1534"/>
                </a:lnTo>
                <a:lnTo>
                  <a:pt x="1666" y="1528"/>
                </a:lnTo>
                <a:lnTo>
                  <a:pt x="1666" y="1523"/>
                </a:lnTo>
                <a:lnTo>
                  <a:pt x="1666" y="1521"/>
                </a:lnTo>
                <a:lnTo>
                  <a:pt x="1667" y="1520"/>
                </a:lnTo>
                <a:lnTo>
                  <a:pt x="1667" y="1520"/>
                </a:lnTo>
                <a:lnTo>
                  <a:pt x="1678" y="1512"/>
                </a:lnTo>
                <a:lnTo>
                  <a:pt x="1682" y="1509"/>
                </a:lnTo>
                <a:lnTo>
                  <a:pt x="1683" y="1504"/>
                </a:lnTo>
                <a:lnTo>
                  <a:pt x="1683" y="1504"/>
                </a:lnTo>
                <a:lnTo>
                  <a:pt x="1685" y="1500"/>
                </a:lnTo>
                <a:lnTo>
                  <a:pt x="1687" y="1498"/>
                </a:lnTo>
                <a:lnTo>
                  <a:pt x="1698" y="1498"/>
                </a:lnTo>
                <a:lnTo>
                  <a:pt x="1698" y="1498"/>
                </a:lnTo>
                <a:lnTo>
                  <a:pt x="1701" y="1498"/>
                </a:lnTo>
                <a:lnTo>
                  <a:pt x="1705" y="1496"/>
                </a:lnTo>
                <a:lnTo>
                  <a:pt x="1712" y="1491"/>
                </a:lnTo>
                <a:lnTo>
                  <a:pt x="1719" y="1486"/>
                </a:lnTo>
                <a:lnTo>
                  <a:pt x="1721" y="1482"/>
                </a:lnTo>
                <a:lnTo>
                  <a:pt x="1721" y="1480"/>
                </a:lnTo>
                <a:lnTo>
                  <a:pt x="1721" y="1480"/>
                </a:lnTo>
                <a:lnTo>
                  <a:pt x="1721" y="1477"/>
                </a:lnTo>
                <a:lnTo>
                  <a:pt x="1722" y="1475"/>
                </a:lnTo>
                <a:lnTo>
                  <a:pt x="1726" y="1473"/>
                </a:lnTo>
                <a:lnTo>
                  <a:pt x="1731" y="1475"/>
                </a:lnTo>
                <a:lnTo>
                  <a:pt x="1731" y="1475"/>
                </a:lnTo>
                <a:lnTo>
                  <a:pt x="1735" y="1475"/>
                </a:lnTo>
                <a:lnTo>
                  <a:pt x="1737" y="1475"/>
                </a:lnTo>
                <a:lnTo>
                  <a:pt x="1740" y="1470"/>
                </a:lnTo>
                <a:lnTo>
                  <a:pt x="1744" y="1466"/>
                </a:lnTo>
                <a:lnTo>
                  <a:pt x="1744" y="1466"/>
                </a:lnTo>
                <a:lnTo>
                  <a:pt x="1747" y="1466"/>
                </a:lnTo>
                <a:lnTo>
                  <a:pt x="1747" y="1466"/>
                </a:lnTo>
                <a:lnTo>
                  <a:pt x="1755" y="1468"/>
                </a:lnTo>
                <a:lnTo>
                  <a:pt x="1758" y="1470"/>
                </a:lnTo>
                <a:lnTo>
                  <a:pt x="1758" y="1466"/>
                </a:lnTo>
                <a:lnTo>
                  <a:pt x="1758" y="1466"/>
                </a:lnTo>
                <a:lnTo>
                  <a:pt x="1760" y="1464"/>
                </a:lnTo>
                <a:lnTo>
                  <a:pt x="1763" y="1464"/>
                </a:lnTo>
                <a:lnTo>
                  <a:pt x="1767" y="1466"/>
                </a:lnTo>
                <a:lnTo>
                  <a:pt x="1771" y="1470"/>
                </a:lnTo>
                <a:lnTo>
                  <a:pt x="1771" y="1470"/>
                </a:lnTo>
                <a:lnTo>
                  <a:pt x="1774" y="1473"/>
                </a:lnTo>
                <a:lnTo>
                  <a:pt x="1781" y="1475"/>
                </a:lnTo>
                <a:lnTo>
                  <a:pt x="1787" y="1473"/>
                </a:lnTo>
                <a:lnTo>
                  <a:pt x="1788" y="1471"/>
                </a:lnTo>
                <a:lnTo>
                  <a:pt x="1790" y="1470"/>
                </a:lnTo>
                <a:lnTo>
                  <a:pt x="1790" y="1470"/>
                </a:lnTo>
                <a:lnTo>
                  <a:pt x="1790" y="1468"/>
                </a:lnTo>
                <a:lnTo>
                  <a:pt x="1792" y="1466"/>
                </a:lnTo>
                <a:lnTo>
                  <a:pt x="1795" y="1468"/>
                </a:lnTo>
                <a:lnTo>
                  <a:pt x="1804" y="1477"/>
                </a:lnTo>
                <a:lnTo>
                  <a:pt x="1804" y="1477"/>
                </a:lnTo>
                <a:lnTo>
                  <a:pt x="1810" y="1480"/>
                </a:lnTo>
                <a:lnTo>
                  <a:pt x="1813" y="1482"/>
                </a:lnTo>
                <a:lnTo>
                  <a:pt x="1824" y="1482"/>
                </a:lnTo>
                <a:lnTo>
                  <a:pt x="1824" y="1482"/>
                </a:lnTo>
                <a:lnTo>
                  <a:pt x="1831" y="1482"/>
                </a:lnTo>
                <a:lnTo>
                  <a:pt x="1833" y="1480"/>
                </a:lnTo>
                <a:lnTo>
                  <a:pt x="1835" y="1479"/>
                </a:lnTo>
                <a:lnTo>
                  <a:pt x="1835" y="1475"/>
                </a:lnTo>
                <a:lnTo>
                  <a:pt x="1835" y="1475"/>
                </a:lnTo>
                <a:lnTo>
                  <a:pt x="1836" y="1473"/>
                </a:lnTo>
                <a:lnTo>
                  <a:pt x="1836" y="1473"/>
                </a:lnTo>
                <a:lnTo>
                  <a:pt x="1842" y="1479"/>
                </a:lnTo>
                <a:lnTo>
                  <a:pt x="1849" y="1486"/>
                </a:lnTo>
                <a:lnTo>
                  <a:pt x="1852" y="1487"/>
                </a:lnTo>
                <a:lnTo>
                  <a:pt x="1856" y="1489"/>
                </a:lnTo>
                <a:lnTo>
                  <a:pt x="1856" y="1489"/>
                </a:lnTo>
                <a:lnTo>
                  <a:pt x="1859" y="1489"/>
                </a:lnTo>
                <a:lnTo>
                  <a:pt x="1859" y="1486"/>
                </a:lnTo>
                <a:lnTo>
                  <a:pt x="1851" y="1477"/>
                </a:lnTo>
                <a:lnTo>
                  <a:pt x="1851" y="1477"/>
                </a:lnTo>
                <a:lnTo>
                  <a:pt x="1847" y="1473"/>
                </a:lnTo>
                <a:lnTo>
                  <a:pt x="1849" y="1470"/>
                </a:lnTo>
                <a:lnTo>
                  <a:pt x="1849" y="1468"/>
                </a:lnTo>
                <a:lnTo>
                  <a:pt x="1845" y="1464"/>
                </a:lnTo>
                <a:lnTo>
                  <a:pt x="1845" y="1464"/>
                </a:lnTo>
                <a:lnTo>
                  <a:pt x="1845" y="1463"/>
                </a:lnTo>
                <a:lnTo>
                  <a:pt x="1845" y="1461"/>
                </a:lnTo>
                <a:lnTo>
                  <a:pt x="1849" y="1457"/>
                </a:lnTo>
                <a:lnTo>
                  <a:pt x="1858" y="1454"/>
                </a:lnTo>
                <a:lnTo>
                  <a:pt x="1867" y="1454"/>
                </a:lnTo>
                <a:lnTo>
                  <a:pt x="1867" y="1454"/>
                </a:lnTo>
                <a:lnTo>
                  <a:pt x="1877" y="1455"/>
                </a:lnTo>
                <a:lnTo>
                  <a:pt x="1881" y="1454"/>
                </a:lnTo>
                <a:lnTo>
                  <a:pt x="1883" y="1450"/>
                </a:lnTo>
                <a:lnTo>
                  <a:pt x="1883" y="1450"/>
                </a:lnTo>
                <a:lnTo>
                  <a:pt x="1886" y="1447"/>
                </a:lnTo>
                <a:lnTo>
                  <a:pt x="1890" y="1448"/>
                </a:lnTo>
                <a:lnTo>
                  <a:pt x="1891" y="1452"/>
                </a:lnTo>
                <a:lnTo>
                  <a:pt x="1891" y="1455"/>
                </a:lnTo>
                <a:lnTo>
                  <a:pt x="1891" y="1455"/>
                </a:lnTo>
                <a:lnTo>
                  <a:pt x="1893" y="1457"/>
                </a:lnTo>
                <a:lnTo>
                  <a:pt x="1895" y="1459"/>
                </a:lnTo>
                <a:lnTo>
                  <a:pt x="1904" y="1457"/>
                </a:lnTo>
                <a:lnTo>
                  <a:pt x="1915" y="1454"/>
                </a:lnTo>
                <a:lnTo>
                  <a:pt x="1924" y="1452"/>
                </a:lnTo>
                <a:lnTo>
                  <a:pt x="1924" y="1452"/>
                </a:lnTo>
                <a:lnTo>
                  <a:pt x="1931" y="1454"/>
                </a:lnTo>
                <a:lnTo>
                  <a:pt x="1938" y="1459"/>
                </a:lnTo>
                <a:lnTo>
                  <a:pt x="1943" y="1463"/>
                </a:lnTo>
                <a:lnTo>
                  <a:pt x="1945" y="1468"/>
                </a:lnTo>
                <a:lnTo>
                  <a:pt x="1945" y="1468"/>
                </a:lnTo>
                <a:lnTo>
                  <a:pt x="1947" y="1471"/>
                </a:lnTo>
                <a:lnTo>
                  <a:pt x="1950" y="1475"/>
                </a:lnTo>
                <a:lnTo>
                  <a:pt x="1956" y="1475"/>
                </a:lnTo>
                <a:lnTo>
                  <a:pt x="1961" y="1471"/>
                </a:lnTo>
                <a:lnTo>
                  <a:pt x="1961" y="1471"/>
                </a:lnTo>
                <a:lnTo>
                  <a:pt x="1968" y="1466"/>
                </a:lnTo>
                <a:lnTo>
                  <a:pt x="1973" y="1463"/>
                </a:lnTo>
                <a:lnTo>
                  <a:pt x="1979" y="1461"/>
                </a:lnTo>
                <a:lnTo>
                  <a:pt x="1980" y="1461"/>
                </a:lnTo>
                <a:lnTo>
                  <a:pt x="1984" y="1464"/>
                </a:lnTo>
                <a:lnTo>
                  <a:pt x="1984" y="1464"/>
                </a:lnTo>
                <a:lnTo>
                  <a:pt x="2007" y="1489"/>
                </a:lnTo>
                <a:lnTo>
                  <a:pt x="2007" y="1489"/>
                </a:lnTo>
                <a:lnTo>
                  <a:pt x="2009" y="1493"/>
                </a:lnTo>
                <a:lnTo>
                  <a:pt x="2011" y="1496"/>
                </a:lnTo>
                <a:lnTo>
                  <a:pt x="2009" y="1504"/>
                </a:lnTo>
                <a:lnTo>
                  <a:pt x="2007" y="1511"/>
                </a:lnTo>
                <a:lnTo>
                  <a:pt x="2007" y="1514"/>
                </a:lnTo>
                <a:lnTo>
                  <a:pt x="2007" y="1516"/>
                </a:lnTo>
                <a:lnTo>
                  <a:pt x="2007" y="1516"/>
                </a:lnTo>
                <a:lnTo>
                  <a:pt x="2009" y="1521"/>
                </a:lnTo>
                <a:lnTo>
                  <a:pt x="2011" y="1528"/>
                </a:lnTo>
                <a:lnTo>
                  <a:pt x="2012" y="1534"/>
                </a:lnTo>
                <a:lnTo>
                  <a:pt x="2018" y="1539"/>
                </a:lnTo>
                <a:lnTo>
                  <a:pt x="2018" y="1539"/>
                </a:lnTo>
                <a:lnTo>
                  <a:pt x="2020" y="1543"/>
                </a:lnTo>
                <a:lnTo>
                  <a:pt x="2021" y="1546"/>
                </a:lnTo>
                <a:lnTo>
                  <a:pt x="2023" y="1553"/>
                </a:lnTo>
                <a:lnTo>
                  <a:pt x="2023" y="1560"/>
                </a:lnTo>
                <a:lnTo>
                  <a:pt x="2025" y="1562"/>
                </a:lnTo>
                <a:lnTo>
                  <a:pt x="2027" y="1564"/>
                </a:lnTo>
                <a:lnTo>
                  <a:pt x="2027" y="1564"/>
                </a:lnTo>
                <a:lnTo>
                  <a:pt x="2032" y="1568"/>
                </a:lnTo>
                <a:lnTo>
                  <a:pt x="2037" y="1573"/>
                </a:lnTo>
                <a:lnTo>
                  <a:pt x="2041" y="1580"/>
                </a:lnTo>
                <a:lnTo>
                  <a:pt x="2043" y="1584"/>
                </a:lnTo>
                <a:lnTo>
                  <a:pt x="2043" y="1584"/>
                </a:lnTo>
                <a:lnTo>
                  <a:pt x="2046" y="1589"/>
                </a:lnTo>
                <a:lnTo>
                  <a:pt x="2052" y="1591"/>
                </a:lnTo>
                <a:lnTo>
                  <a:pt x="2057" y="1591"/>
                </a:lnTo>
                <a:lnTo>
                  <a:pt x="2059" y="1591"/>
                </a:lnTo>
                <a:lnTo>
                  <a:pt x="2061" y="1587"/>
                </a:lnTo>
                <a:lnTo>
                  <a:pt x="2061" y="1587"/>
                </a:lnTo>
                <a:lnTo>
                  <a:pt x="2062" y="1580"/>
                </a:lnTo>
                <a:lnTo>
                  <a:pt x="2066" y="1573"/>
                </a:lnTo>
                <a:lnTo>
                  <a:pt x="2069" y="1566"/>
                </a:lnTo>
                <a:lnTo>
                  <a:pt x="2071" y="1560"/>
                </a:lnTo>
                <a:lnTo>
                  <a:pt x="2071" y="1560"/>
                </a:lnTo>
                <a:lnTo>
                  <a:pt x="2069" y="1550"/>
                </a:lnTo>
                <a:lnTo>
                  <a:pt x="2068" y="1537"/>
                </a:lnTo>
                <a:lnTo>
                  <a:pt x="2062" y="1523"/>
                </a:lnTo>
                <a:lnTo>
                  <a:pt x="2057" y="1512"/>
                </a:lnTo>
                <a:lnTo>
                  <a:pt x="2057" y="1512"/>
                </a:lnTo>
                <a:lnTo>
                  <a:pt x="2055" y="1507"/>
                </a:lnTo>
                <a:lnTo>
                  <a:pt x="2055" y="1502"/>
                </a:lnTo>
                <a:lnTo>
                  <a:pt x="2055" y="1496"/>
                </a:lnTo>
                <a:lnTo>
                  <a:pt x="2052" y="1489"/>
                </a:lnTo>
                <a:lnTo>
                  <a:pt x="2052" y="1489"/>
                </a:lnTo>
                <a:lnTo>
                  <a:pt x="2044" y="1480"/>
                </a:lnTo>
                <a:lnTo>
                  <a:pt x="2041" y="1470"/>
                </a:lnTo>
                <a:lnTo>
                  <a:pt x="2039" y="1457"/>
                </a:lnTo>
                <a:lnTo>
                  <a:pt x="2037" y="1445"/>
                </a:lnTo>
                <a:lnTo>
                  <a:pt x="2037" y="1445"/>
                </a:lnTo>
                <a:lnTo>
                  <a:pt x="2039" y="1438"/>
                </a:lnTo>
                <a:lnTo>
                  <a:pt x="2041" y="1431"/>
                </a:lnTo>
                <a:lnTo>
                  <a:pt x="2048" y="1416"/>
                </a:lnTo>
                <a:lnTo>
                  <a:pt x="2057" y="1404"/>
                </a:lnTo>
                <a:lnTo>
                  <a:pt x="2066" y="1395"/>
                </a:lnTo>
                <a:lnTo>
                  <a:pt x="2066" y="1395"/>
                </a:lnTo>
                <a:lnTo>
                  <a:pt x="2073" y="1391"/>
                </a:lnTo>
                <a:lnTo>
                  <a:pt x="2078" y="1390"/>
                </a:lnTo>
                <a:lnTo>
                  <a:pt x="2084" y="1388"/>
                </a:lnTo>
                <a:lnTo>
                  <a:pt x="2085" y="1386"/>
                </a:lnTo>
                <a:lnTo>
                  <a:pt x="2087" y="1384"/>
                </a:lnTo>
                <a:lnTo>
                  <a:pt x="2087" y="1384"/>
                </a:lnTo>
                <a:lnTo>
                  <a:pt x="2089" y="1377"/>
                </a:lnTo>
                <a:lnTo>
                  <a:pt x="2094" y="1372"/>
                </a:lnTo>
                <a:lnTo>
                  <a:pt x="2100" y="1367"/>
                </a:lnTo>
                <a:lnTo>
                  <a:pt x="2105" y="1365"/>
                </a:lnTo>
                <a:lnTo>
                  <a:pt x="2105" y="1365"/>
                </a:lnTo>
                <a:lnTo>
                  <a:pt x="2114" y="1365"/>
                </a:lnTo>
                <a:lnTo>
                  <a:pt x="2117" y="1363"/>
                </a:lnTo>
                <a:lnTo>
                  <a:pt x="2119" y="1359"/>
                </a:lnTo>
                <a:lnTo>
                  <a:pt x="2119" y="1359"/>
                </a:lnTo>
                <a:lnTo>
                  <a:pt x="2123" y="1354"/>
                </a:lnTo>
                <a:lnTo>
                  <a:pt x="2128" y="1349"/>
                </a:lnTo>
                <a:lnTo>
                  <a:pt x="2135" y="1345"/>
                </a:lnTo>
                <a:lnTo>
                  <a:pt x="2144" y="1342"/>
                </a:lnTo>
                <a:lnTo>
                  <a:pt x="2144" y="1342"/>
                </a:lnTo>
                <a:lnTo>
                  <a:pt x="2151" y="1340"/>
                </a:lnTo>
                <a:lnTo>
                  <a:pt x="2153" y="1338"/>
                </a:lnTo>
                <a:lnTo>
                  <a:pt x="2151" y="1336"/>
                </a:lnTo>
                <a:lnTo>
                  <a:pt x="2149" y="1331"/>
                </a:lnTo>
                <a:lnTo>
                  <a:pt x="2146" y="1327"/>
                </a:lnTo>
                <a:lnTo>
                  <a:pt x="2146" y="1327"/>
                </a:lnTo>
                <a:lnTo>
                  <a:pt x="2146" y="1322"/>
                </a:lnTo>
                <a:lnTo>
                  <a:pt x="2148" y="1318"/>
                </a:lnTo>
                <a:lnTo>
                  <a:pt x="2149" y="1317"/>
                </a:lnTo>
                <a:lnTo>
                  <a:pt x="2153" y="1318"/>
                </a:lnTo>
                <a:lnTo>
                  <a:pt x="2153" y="1318"/>
                </a:lnTo>
                <a:lnTo>
                  <a:pt x="2155" y="1320"/>
                </a:lnTo>
                <a:lnTo>
                  <a:pt x="2160" y="1322"/>
                </a:lnTo>
                <a:lnTo>
                  <a:pt x="2164" y="1322"/>
                </a:lnTo>
                <a:lnTo>
                  <a:pt x="2169" y="1320"/>
                </a:lnTo>
                <a:lnTo>
                  <a:pt x="2169" y="1320"/>
                </a:lnTo>
                <a:lnTo>
                  <a:pt x="2173" y="1317"/>
                </a:lnTo>
                <a:lnTo>
                  <a:pt x="2178" y="1311"/>
                </a:lnTo>
                <a:lnTo>
                  <a:pt x="2180" y="1310"/>
                </a:lnTo>
                <a:lnTo>
                  <a:pt x="2180" y="1308"/>
                </a:lnTo>
                <a:lnTo>
                  <a:pt x="2178" y="1306"/>
                </a:lnTo>
                <a:lnTo>
                  <a:pt x="2174" y="1306"/>
                </a:lnTo>
                <a:lnTo>
                  <a:pt x="2174" y="1306"/>
                </a:lnTo>
                <a:lnTo>
                  <a:pt x="2167" y="1304"/>
                </a:lnTo>
                <a:lnTo>
                  <a:pt x="2164" y="1302"/>
                </a:lnTo>
                <a:lnTo>
                  <a:pt x="2164" y="1301"/>
                </a:lnTo>
                <a:lnTo>
                  <a:pt x="2167" y="1297"/>
                </a:lnTo>
                <a:lnTo>
                  <a:pt x="2167" y="1297"/>
                </a:lnTo>
                <a:lnTo>
                  <a:pt x="2169" y="1297"/>
                </a:lnTo>
                <a:lnTo>
                  <a:pt x="2169" y="1294"/>
                </a:lnTo>
                <a:lnTo>
                  <a:pt x="2169" y="1288"/>
                </a:lnTo>
                <a:lnTo>
                  <a:pt x="2165" y="1285"/>
                </a:lnTo>
                <a:lnTo>
                  <a:pt x="2158" y="1281"/>
                </a:lnTo>
                <a:lnTo>
                  <a:pt x="2158" y="1281"/>
                </a:lnTo>
                <a:lnTo>
                  <a:pt x="2153" y="1279"/>
                </a:lnTo>
                <a:lnTo>
                  <a:pt x="2153" y="1278"/>
                </a:lnTo>
                <a:lnTo>
                  <a:pt x="2155" y="1274"/>
                </a:lnTo>
                <a:lnTo>
                  <a:pt x="2158" y="1270"/>
                </a:lnTo>
                <a:lnTo>
                  <a:pt x="2158" y="1270"/>
                </a:lnTo>
                <a:lnTo>
                  <a:pt x="2160" y="1267"/>
                </a:lnTo>
                <a:lnTo>
                  <a:pt x="2158" y="1265"/>
                </a:lnTo>
                <a:lnTo>
                  <a:pt x="2155" y="1260"/>
                </a:lnTo>
                <a:lnTo>
                  <a:pt x="2142" y="1251"/>
                </a:lnTo>
                <a:lnTo>
                  <a:pt x="2142" y="1251"/>
                </a:lnTo>
                <a:lnTo>
                  <a:pt x="2141" y="1249"/>
                </a:lnTo>
                <a:lnTo>
                  <a:pt x="2141" y="1247"/>
                </a:lnTo>
                <a:lnTo>
                  <a:pt x="2144" y="1246"/>
                </a:lnTo>
                <a:lnTo>
                  <a:pt x="2153" y="1242"/>
                </a:lnTo>
                <a:lnTo>
                  <a:pt x="2153" y="1242"/>
                </a:lnTo>
                <a:lnTo>
                  <a:pt x="2155" y="1240"/>
                </a:lnTo>
                <a:lnTo>
                  <a:pt x="2155" y="1238"/>
                </a:lnTo>
                <a:lnTo>
                  <a:pt x="2155" y="1228"/>
                </a:lnTo>
                <a:lnTo>
                  <a:pt x="2155" y="1219"/>
                </a:lnTo>
                <a:lnTo>
                  <a:pt x="2157" y="1212"/>
                </a:lnTo>
                <a:lnTo>
                  <a:pt x="2157" y="1212"/>
                </a:lnTo>
                <a:lnTo>
                  <a:pt x="2158" y="1208"/>
                </a:lnTo>
                <a:lnTo>
                  <a:pt x="2162" y="1206"/>
                </a:lnTo>
                <a:lnTo>
                  <a:pt x="2164" y="1208"/>
                </a:lnTo>
                <a:lnTo>
                  <a:pt x="2164" y="1212"/>
                </a:lnTo>
                <a:lnTo>
                  <a:pt x="2164" y="1212"/>
                </a:lnTo>
                <a:lnTo>
                  <a:pt x="2162" y="1215"/>
                </a:lnTo>
                <a:lnTo>
                  <a:pt x="2158" y="1222"/>
                </a:lnTo>
                <a:lnTo>
                  <a:pt x="2158" y="1228"/>
                </a:lnTo>
                <a:lnTo>
                  <a:pt x="2162" y="1235"/>
                </a:lnTo>
                <a:lnTo>
                  <a:pt x="2162" y="1235"/>
                </a:lnTo>
                <a:lnTo>
                  <a:pt x="2165" y="1240"/>
                </a:lnTo>
                <a:lnTo>
                  <a:pt x="2169" y="1247"/>
                </a:lnTo>
                <a:lnTo>
                  <a:pt x="2169" y="1254"/>
                </a:lnTo>
                <a:lnTo>
                  <a:pt x="2167" y="1262"/>
                </a:lnTo>
                <a:lnTo>
                  <a:pt x="2167" y="1262"/>
                </a:lnTo>
                <a:lnTo>
                  <a:pt x="2167" y="1269"/>
                </a:lnTo>
                <a:lnTo>
                  <a:pt x="2169" y="1269"/>
                </a:lnTo>
                <a:lnTo>
                  <a:pt x="2169" y="1269"/>
                </a:lnTo>
                <a:lnTo>
                  <a:pt x="2173" y="1265"/>
                </a:lnTo>
                <a:lnTo>
                  <a:pt x="2178" y="1256"/>
                </a:lnTo>
                <a:lnTo>
                  <a:pt x="2178" y="1256"/>
                </a:lnTo>
                <a:lnTo>
                  <a:pt x="2183" y="1244"/>
                </a:lnTo>
                <a:lnTo>
                  <a:pt x="2185" y="1235"/>
                </a:lnTo>
                <a:lnTo>
                  <a:pt x="2185" y="1228"/>
                </a:lnTo>
                <a:lnTo>
                  <a:pt x="2183" y="1226"/>
                </a:lnTo>
                <a:lnTo>
                  <a:pt x="2181" y="1224"/>
                </a:lnTo>
                <a:lnTo>
                  <a:pt x="2181" y="1224"/>
                </a:lnTo>
                <a:lnTo>
                  <a:pt x="2180" y="1224"/>
                </a:lnTo>
                <a:lnTo>
                  <a:pt x="2180" y="1222"/>
                </a:lnTo>
                <a:lnTo>
                  <a:pt x="2178" y="1217"/>
                </a:lnTo>
                <a:lnTo>
                  <a:pt x="2180" y="1214"/>
                </a:lnTo>
                <a:lnTo>
                  <a:pt x="2181" y="1214"/>
                </a:lnTo>
                <a:lnTo>
                  <a:pt x="2183" y="1215"/>
                </a:lnTo>
                <a:lnTo>
                  <a:pt x="2183" y="1215"/>
                </a:lnTo>
                <a:lnTo>
                  <a:pt x="2187" y="1219"/>
                </a:lnTo>
                <a:lnTo>
                  <a:pt x="2190" y="1221"/>
                </a:lnTo>
                <a:lnTo>
                  <a:pt x="2194" y="1219"/>
                </a:lnTo>
                <a:lnTo>
                  <a:pt x="2199" y="1214"/>
                </a:lnTo>
                <a:lnTo>
                  <a:pt x="2199" y="1214"/>
                </a:lnTo>
                <a:lnTo>
                  <a:pt x="2206" y="1206"/>
                </a:lnTo>
                <a:lnTo>
                  <a:pt x="2212" y="1198"/>
                </a:lnTo>
                <a:lnTo>
                  <a:pt x="2214" y="1190"/>
                </a:lnTo>
                <a:lnTo>
                  <a:pt x="2214" y="1187"/>
                </a:lnTo>
                <a:lnTo>
                  <a:pt x="2212" y="1185"/>
                </a:lnTo>
                <a:lnTo>
                  <a:pt x="2212" y="1185"/>
                </a:lnTo>
                <a:lnTo>
                  <a:pt x="2210" y="1182"/>
                </a:lnTo>
                <a:lnTo>
                  <a:pt x="2214" y="1180"/>
                </a:lnTo>
                <a:lnTo>
                  <a:pt x="2219" y="1178"/>
                </a:lnTo>
                <a:lnTo>
                  <a:pt x="2226" y="1178"/>
                </a:lnTo>
                <a:lnTo>
                  <a:pt x="2226" y="1178"/>
                </a:lnTo>
                <a:lnTo>
                  <a:pt x="2235" y="1178"/>
                </a:lnTo>
                <a:lnTo>
                  <a:pt x="2246" y="1174"/>
                </a:lnTo>
                <a:lnTo>
                  <a:pt x="2254" y="1171"/>
                </a:lnTo>
                <a:lnTo>
                  <a:pt x="2260" y="1169"/>
                </a:lnTo>
                <a:lnTo>
                  <a:pt x="2260" y="1169"/>
                </a:lnTo>
                <a:lnTo>
                  <a:pt x="2260" y="1166"/>
                </a:lnTo>
                <a:lnTo>
                  <a:pt x="2256" y="1166"/>
                </a:lnTo>
                <a:lnTo>
                  <a:pt x="2244" y="1167"/>
                </a:lnTo>
                <a:lnTo>
                  <a:pt x="2230" y="1169"/>
                </a:lnTo>
                <a:lnTo>
                  <a:pt x="2226" y="1169"/>
                </a:lnTo>
                <a:lnTo>
                  <a:pt x="2224" y="1167"/>
                </a:lnTo>
                <a:lnTo>
                  <a:pt x="2224" y="1167"/>
                </a:lnTo>
                <a:lnTo>
                  <a:pt x="2224" y="1166"/>
                </a:lnTo>
                <a:lnTo>
                  <a:pt x="2228" y="1164"/>
                </a:lnTo>
                <a:lnTo>
                  <a:pt x="2238" y="1160"/>
                </a:lnTo>
                <a:lnTo>
                  <a:pt x="2251" y="1157"/>
                </a:lnTo>
                <a:lnTo>
                  <a:pt x="2262" y="1155"/>
                </a:lnTo>
                <a:lnTo>
                  <a:pt x="2262" y="1155"/>
                </a:lnTo>
                <a:lnTo>
                  <a:pt x="2265" y="1155"/>
                </a:lnTo>
                <a:lnTo>
                  <a:pt x="2269" y="1153"/>
                </a:lnTo>
                <a:lnTo>
                  <a:pt x="2270" y="1148"/>
                </a:lnTo>
                <a:lnTo>
                  <a:pt x="2270" y="1144"/>
                </a:lnTo>
                <a:lnTo>
                  <a:pt x="2272" y="1144"/>
                </a:lnTo>
                <a:lnTo>
                  <a:pt x="2274" y="1146"/>
                </a:lnTo>
                <a:lnTo>
                  <a:pt x="2274" y="1146"/>
                </a:lnTo>
                <a:lnTo>
                  <a:pt x="2278" y="1149"/>
                </a:lnTo>
                <a:lnTo>
                  <a:pt x="2283" y="1151"/>
                </a:lnTo>
                <a:lnTo>
                  <a:pt x="2288" y="1149"/>
                </a:lnTo>
                <a:lnTo>
                  <a:pt x="2294" y="1148"/>
                </a:lnTo>
                <a:lnTo>
                  <a:pt x="2294" y="1148"/>
                </a:lnTo>
                <a:lnTo>
                  <a:pt x="2295" y="1146"/>
                </a:lnTo>
                <a:lnTo>
                  <a:pt x="2295" y="1142"/>
                </a:lnTo>
                <a:lnTo>
                  <a:pt x="2295" y="1137"/>
                </a:lnTo>
                <a:lnTo>
                  <a:pt x="2292" y="1132"/>
                </a:lnTo>
                <a:lnTo>
                  <a:pt x="2286" y="1130"/>
                </a:lnTo>
                <a:lnTo>
                  <a:pt x="2286" y="1130"/>
                </a:lnTo>
                <a:lnTo>
                  <a:pt x="2285" y="1128"/>
                </a:lnTo>
                <a:lnTo>
                  <a:pt x="2285" y="1126"/>
                </a:lnTo>
                <a:lnTo>
                  <a:pt x="2286" y="1125"/>
                </a:lnTo>
                <a:lnTo>
                  <a:pt x="2290" y="1121"/>
                </a:lnTo>
                <a:lnTo>
                  <a:pt x="2290" y="1119"/>
                </a:lnTo>
                <a:lnTo>
                  <a:pt x="2290" y="1117"/>
                </a:lnTo>
                <a:lnTo>
                  <a:pt x="2290" y="1117"/>
                </a:lnTo>
                <a:lnTo>
                  <a:pt x="2290" y="1112"/>
                </a:lnTo>
                <a:lnTo>
                  <a:pt x="2292" y="1103"/>
                </a:lnTo>
                <a:lnTo>
                  <a:pt x="2297" y="1096"/>
                </a:lnTo>
                <a:lnTo>
                  <a:pt x="2301" y="1093"/>
                </a:lnTo>
                <a:lnTo>
                  <a:pt x="2304" y="1091"/>
                </a:lnTo>
                <a:lnTo>
                  <a:pt x="2304" y="1091"/>
                </a:lnTo>
                <a:lnTo>
                  <a:pt x="2310" y="1089"/>
                </a:lnTo>
                <a:lnTo>
                  <a:pt x="2313" y="1087"/>
                </a:lnTo>
                <a:lnTo>
                  <a:pt x="2315" y="1084"/>
                </a:lnTo>
                <a:lnTo>
                  <a:pt x="2318" y="1084"/>
                </a:lnTo>
                <a:lnTo>
                  <a:pt x="2318" y="1084"/>
                </a:lnTo>
                <a:lnTo>
                  <a:pt x="2324" y="1082"/>
                </a:lnTo>
                <a:lnTo>
                  <a:pt x="2327" y="1077"/>
                </a:lnTo>
                <a:lnTo>
                  <a:pt x="2331" y="1071"/>
                </a:lnTo>
                <a:lnTo>
                  <a:pt x="2336" y="1066"/>
                </a:lnTo>
                <a:lnTo>
                  <a:pt x="2336" y="1066"/>
                </a:lnTo>
                <a:lnTo>
                  <a:pt x="2338" y="1064"/>
                </a:lnTo>
                <a:lnTo>
                  <a:pt x="2342" y="1064"/>
                </a:lnTo>
                <a:lnTo>
                  <a:pt x="2349" y="1068"/>
                </a:lnTo>
                <a:lnTo>
                  <a:pt x="2356" y="1071"/>
                </a:lnTo>
                <a:lnTo>
                  <a:pt x="2361" y="1069"/>
                </a:lnTo>
                <a:lnTo>
                  <a:pt x="2365" y="1068"/>
                </a:lnTo>
                <a:lnTo>
                  <a:pt x="2365" y="1068"/>
                </a:lnTo>
                <a:lnTo>
                  <a:pt x="2383" y="1053"/>
                </a:lnTo>
                <a:lnTo>
                  <a:pt x="2383" y="1053"/>
                </a:lnTo>
                <a:lnTo>
                  <a:pt x="2397" y="1046"/>
                </a:lnTo>
                <a:lnTo>
                  <a:pt x="2402" y="1045"/>
                </a:lnTo>
                <a:lnTo>
                  <a:pt x="2407" y="1045"/>
                </a:lnTo>
                <a:lnTo>
                  <a:pt x="2407" y="1045"/>
                </a:lnTo>
                <a:lnTo>
                  <a:pt x="2415" y="1043"/>
                </a:lnTo>
                <a:lnTo>
                  <a:pt x="2423" y="1037"/>
                </a:lnTo>
                <a:lnTo>
                  <a:pt x="2431" y="1030"/>
                </a:lnTo>
                <a:lnTo>
                  <a:pt x="2434" y="1023"/>
                </a:lnTo>
                <a:lnTo>
                  <a:pt x="2434" y="1023"/>
                </a:lnTo>
                <a:lnTo>
                  <a:pt x="2436" y="1021"/>
                </a:lnTo>
                <a:lnTo>
                  <a:pt x="2438" y="1021"/>
                </a:lnTo>
                <a:lnTo>
                  <a:pt x="2439" y="1025"/>
                </a:lnTo>
                <a:lnTo>
                  <a:pt x="2439" y="1030"/>
                </a:lnTo>
                <a:lnTo>
                  <a:pt x="2438" y="1032"/>
                </a:lnTo>
                <a:lnTo>
                  <a:pt x="2436" y="1034"/>
                </a:lnTo>
                <a:lnTo>
                  <a:pt x="2436" y="1034"/>
                </a:lnTo>
                <a:lnTo>
                  <a:pt x="2434" y="1036"/>
                </a:lnTo>
                <a:lnTo>
                  <a:pt x="2434" y="1036"/>
                </a:lnTo>
                <a:lnTo>
                  <a:pt x="2438" y="1039"/>
                </a:lnTo>
                <a:lnTo>
                  <a:pt x="2447" y="1041"/>
                </a:lnTo>
                <a:lnTo>
                  <a:pt x="2457" y="1043"/>
                </a:lnTo>
                <a:lnTo>
                  <a:pt x="2457" y="1043"/>
                </a:lnTo>
                <a:lnTo>
                  <a:pt x="2463" y="1043"/>
                </a:lnTo>
                <a:lnTo>
                  <a:pt x="2457" y="1045"/>
                </a:lnTo>
                <a:lnTo>
                  <a:pt x="2448" y="1046"/>
                </a:lnTo>
                <a:lnTo>
                  <a:pt x="2439" y="1046"/>
                </a:lnTo>
                <a:lnTo>
                  <a:pt x="2439" y="1046"/>
                </a:lnTo>
                <a:lnTo>
                  <a:pt x="2432" y="1046"/>
                </a:lnTo>
                <a:lnTo>
                  <a:pt x="2425" y="1050"/>
                </a:lnTo>
                <a:lnTo>
                  <a:pt x="2418" y="1053"/>
                </a:lnTo>
                <a:lnTo>
                  <a:pt x="2409" y="1062"/>
                </a:lnTo>
                <a:lnTo>
                  <a:pt x="2409" y="1062"/>
                </a:lnTo>
                <a:lnTo>
                  <a:pt x="2402" y="1071"/>
                </a:lnTo>
                <a:lnTo>
                  <a:pt x="2400" y="1078"/>
                </a:lnTo>
                <a:lnTo>
                  <a:pt x="2402" y="1084"/>
                </a:lnTo>
                <a:lnTo>
                  <a:pt x="2407" y="1089"/>
                </a:lnTo>
                <a:lnTo>
                  <a:pt x="2407" y="1089"/>
                </a:lnTo>
                <a:lnTo>
                  <a:pt x="2413" y="1093"/>
                </a:lnTo>
                <a:lnTo>
                  <a:pt x="2422" y="1093"/>
                </a:lnTo>
                <a:lnTo>
                  <a:pt x="2429" y="1089"/>
                </a:lnTo>
                <a:lnTo>
                  <a:pt x="2438" y="1082"/>
                </a:lnTo>
                <a:lnTo>
                  <a:pt x="2438" y="1082"/>
                </a:lnTo>
                <a:lnTo>
                  <a:pt x="2445" y="1075"/>
                </a:lnTo>
                <a:lnTo>
                  <a:pt x="2448" y="1069"/>
                </a:lnTo>
                <a:lnTo>
                  <a:pt x="2454" y="1064"/>
                </a:lnTo>
                <a:lnTo>
                  <a:pt x="2461" y="1064"/>
                </a:lnTo>
                <a:lnTo>
                  <a:pt x="2461" y="1064"/>
                </a:lnTo>
                <a:lnTo>
                  <a:pt x="2471" y="1062"/>
                </a:lnTo>
                <a:lnTo>
                  <a:pt x="2486" y="1059"/>
                </a:lnTo>
                <a:lnTo>
                  <a:pt x="2514" y="1048"/>
                </a:lnTo>
                <a:lnTo>
                  <a:pt x="2514" y="1048"/>
                </a:lnTo>
                <a:lnTo>
                  <a:pt x="2520" y="1046"/>
                </a:lnTo>
                <a:lnTo>
                  <a:pt x="2521" y="1043"/>
                </a:lnTo>
                <a:lnTo>
                  <a:pt x="2520" y="1041"/>
                </a:lnTo>
                <a:lnTo>
                  <a:pt x="2520" y="1037"/>
                </a:lnTo>
                <a:lnTo>
                  <a:pt x="2520" y="1037"/>
                </a:lnTo>
                <a:lnTo>
                  <a:pt x="2520" y="1036"/>
                </a:lnTo>
                <a:lnTo>
                  <a:pt x="2523" y="1034"/>
                </a:lnTo>
                <a:lnTo>
                  <a:pt x="2532" y="1032"/>
                </a:lnTo>
                <a:lnTo>
                  <a:pt x="2541" y="1029"/>
                </a:lnTo>
                <a:lnTo>
                  <a:pt x="2550" y="1025"/>
                </a:lnTo>
                <a:lnTo>
                  <a:pt x="2550" y="1025"/>
                </a:lnTo>
                <a:lnTo>
                  <a:pt x="2552" y="1023"/>
                </a:lnTo>
                <a:lnTo>
                  <a:pt x="2553" y="1021"/>
                </a:lnTo>
                <a:lnTo>
                  <a:pt x="2552" y="1018"/>
                </a:lnTo>
                <a:lnTo>
                  <a:pt x="2546" y="1016"/>
                </a:lnTo>
                <a:lnTo>
                  <a:pt x="2541" y="1016"/>
                </a:lnTo>
                <a:lnTo>
                  <a:pt x="2541" y="1016"/>
                </a:lnTo>
                <a:lnTo>
                  <a:pt x="2539" y="1016"/>
                </a:lnTo>
                <a:lnTo>
                  <a:pt x="2537" y="1014"/>
                </a:lnTo>
                <a:lnTo>
                  <a:pt x="2537" y="1011"/>
                </a:lnTo>
                <a:lnTo>
                  <a:pt x="2541" y="1000"/>
                </a:lnTo>
                <a:lnTo>
                  <a:pt x="2541" y="1000"/>
                </a:lnTo>
                <a:lnTo>
                  <a:pt x="2541" y="998"/>
                </a:lnTo>
                <a:lnTo>
                  <a:pt x="2539" y="998"/>
                </a:lnTo>
                <a:lnTo>
                  <a:pt x="2534" y="1000"/>
                </a:lnTo>
                <a:lnTo>
                  <a:pt x="2527" y="1004"/>
                </a:lnTo>
                <a:lnTo>
                  <a:pt x="2525" y="1007"/>
                </a:lnTo>
                <a:lnTo>
                  <a:pt x="2525" y="1009"/>
                </a:lnTo>
                <a:lnTo>
                  <a:pt x="2525" y="1009"/>
                </a:lnTo>
                <a:lnTo>
                  <a:pt x="2523" y="1014"/>
                </a:lnTo>
                <a:lnTo>
                  <a:pt x="2518" y="1018"/>
                </a:lnTo>
                <a:lnTo>
                  <a:pt x="2514" y="1020"/>
                </a:lnTo>
                <a:lnTo>
                  <a:pt x="2512" y="1023"/>
                </a:lnTo>
                <a:lnTo>
                  <a:pt x="2512" y="1023"/>
                </a:lnTo>
                <a:lnTo>
                  <a:pt x="2512" y="1029"/>
                </a:lnTo>
                <a:lnTo>
                  <a:pt x="2511" y="1030"/>
                </a:lnTo>
                <a:lnTo>
                  <a:pt x="2507" y="1032"/>
                </a:lnTo>
                <a:lnTo>
                  <a:pt x="2503" y="1032"/>
                </a:lnTo>
                <a:lnTo>
                  <a:pt x="2503" y="1032"/>
                </a:lnTo>
                <a:lnTo>
                  <a:pt x="2493" y="1034"/>
                </a:lnTo>
                <a:lnTo>
                  <a:pt x="2479" y="1034"/>
                </a:lnTo>
                <a:lnTo>
                  <a:pt x="2466" y="1030"/>
                </a:lnTo>
                <a:lnTo>
                  <a:pt x="2463" y="1029"/>
                </a:lnTo>
                <a:lnTo>
                  <a:pt x="2461" y="1025"/>
                </a:lnTo>
                <a:lnTo>
                  <a:pt x="2461" y="1025"/>
                </a:lnTo>
                <a:lnTo>
                  <a:pt x="2459" y="1023"/>
                </a:lnTo>
                <a:lnTo>
                  <a:pt x="2457" y="1021"/>
                </a:lnTo>
                <a:lnTo>
                  <a:pt x="2448" y="1016"/>
                </a:lnTo>
                <a:lnTo>
                  <a:pt x="2439" y="1011"/>
                </a:lnTo>
                <a:lnTo>
                  <a:pt x="2438" y="1009"/>
                </a:lnTo>
                <a:lnTo>
                  <a:pt x="2436" y="1005"/>
                </a:lnTo>
                <a:lnTo>
                  <a:pt x="2436" y="1005"/>
                </a:lnTo>
                <a:lnTo>
                  <a:pt x="2434" y="998"/>
                </a:lnTo>
                <a:lnTo>
                  <a:pt x="2431" y="993"/>
                </a:lnTo>
                <a:lnTo>
                  <a:pt x="2429" y="988"/>
                </a:lnTo>
                <a:lnTo>
                  <a:pt x="2431" y="984"/>
                </a:lnTo>
                <a:lnTo>
                  <a:pt x="2432" y="981"/>
                </a:lnTo>
                <a:lnTo>
                  <a:pt x="2432" y="981"/>
                </a:lnTo>
                <a:lnTo>
                  <a:pt x="2434" y="977"/>
                </a:lnTo>
                <a:lnTo>
                  <a:pt x="2436" y="973"/>
                </a:lnTo>
                <a:lnTo>
                  <a:pt x="2436" y="972"/>
                </a:lnTo>
                <a:lnTo>
                  <a:pt x="2434" y="970"/>
                </a:lnTo>
                <a:lnTo>
                  <a:pt x="2432" y="968"/>
                </a:lnTo>
                <a:lnTo>
                  <a:pt x="2429" y="970"/>
                </a:lnTo>
                <a:lnTo>
                  <a:pt x="2422" y="973"/>
                </a:lnTo>
                <a:lnTo>
                  <a:pt x="2422" y="973"/>
                </a:lnTo>
                <a:lnTo>
                  <a:pt x="2418" y="975"/>
                </a:lnTo>
                <a:lnTo>
                  <a:pt x="2416" y="975"/>
                </a:lnTo>
                <a:lnTo>
                  <a:pt x="2415" y="975"/>
                </a:lnTo>
                <a:lnTo>
                  <a:pt x="2413" y="973"/>
                </a:lnTo>
                <a:lnTo>
                  <a:pt x="2413" y="972"/>
                </a:lnTo>
                <a:lnTo>
                  <a:pt x="2415" y="968"/>
                </a:lnTo>
                <a:lnTo>
                  <a:pt x="2416" y="966"/>
                </a:lnTo>
                <a:lnTo>
                  <a:pt x="2420" y="964"/>
                </a:lnTo>
                <a:lnTo>
                  <a:pt x="2420" y="964"/>
                </a:lnTo>
                <a:lnTo>
                  <a:pt x="2431" y="959"/>
                </a:lnTo>
                <a:lnTo>
                  <a:pt x="2439" y="954"/>
                </a:lnTo>
                <a:lnTo>
                  <a:pt x="2443" y="950"/>
                </a:lnTo>
                <a:lnTo>
                  <a:pt x="2447" y="947"/>
                </a:lnTo>
                <a:lnTo>
                  <a:pt x="2445" y="941"/>
                </a:lnTo>
                <a:lnTo>
                  <a:pt x="2443" y="934"/>
                </a:lnTo>
                <a:lnTo>
                  <a:pt x="2443" y="934"/>
                </a:lnTo>
                <a:lnTo>
                  <a:pt x="2439" y="931"/>
                </a:lnTo>
                <a:lnTo>
                  <a:pt x="2436" y="927"/>
                </a:lnTo>
                <a:lnTo>
                  <a:pt x="2425" y="925"/>
                </a:lnTo>
                <a:lnTo>
                  <a:pt x="2411" y="927"/>
                </a:lnTo>
                <a:lnTo>
                  <a:pt x="2395" y="931"/>
                </a:lnTo>
                <a:lnTo>
                  <a:pt x="2379" y="934"/>
                </a:lnTo>
                <a:lnTo>
                  <a:pt x="2363" y="940"/>
                </a:lnTo>
                <a:lnTo>
                  <a:pt x="2342" y="950"/>
                </a:lnTo>
                <a:lnTo>
                  <a:pt x="2342" y="950"/>
                </a:lnTo>
                <a:lnTo>
                  <a:pt x="2334" y="956"/>
                </a:lnTo>
                <a:lnTo>
                  <a:pt x="2327" y="961"/>
                </a:lnTo>
                <a:lnTo>
                  <a:pt x="2313" y="975"/>
                </a:lnTo>
                <a:lnTo>
                  <a:pt x="2301" y="988"/>
                </a:lnTo>
                <a:lnTo>
                  <a:pt x="2295" y="993"/>
                </a:lnTo>
                <a:lnTo>
                  <a:pt x="2290" y="993"/>
                </a:lnTo>
                <a:lnTo>
                  <a:pt x="2290" y="993"/>
                </a:lnTo>
                <a:lnTo>
                  <a:pt x="2288" y="993"/>
                </a:lnTo>
                <a:lnTo>
                  <a:pt x="2288" y="991"/>
                </a:lnTo>
                <a:lnTo>
                  <a:pt x="2295" y="984"/>
                </a:lnTo>
                <a:lnTo>
                  <a:pt x="2306" y="975"/>
                </a:lnTo>
                <a:lnTo>
                  <a:pt x="2311" y="970"/>
                </a:lnTo>
                <a:lnTo>
                  <a:pt x="2311" y="970"/>
                </a:lnTo>
                <a:lnTo>
                  <a:pt x="2313" y="964"/>
                </a:lnTo>
                <a:lnTo>
                  <a:pt x="2313" y="961"/>
                </a:lnTo>
                <a:lnTo>
                  <a:pt x="2313" y="957"/>
                </a:lnTo>
                <a:lnTo>
                  <a:pt x="2317" y="959"/>
                </a:lnTo>
                <a:lnTo>
                  <a:pt x="2317" y="959"/>
                </a:lnTo>
                <a:lnTo>
                  <a:pt x="2318" y="957"/>
                </a:lnTo>
                <a:lnTo>
                  <a:pt x="2322" y="956"/>
                </a:lnTo>
                <a:lnTo>
                  <a:pt x="2331" y="947"/>
                </a:lnTo>
                <a:lnTo>
                  <a:pt x="2340" y="936"/>
                </a:lnTo>
                <a:lnTo>
                  <a:pt x="2349" y="927"/>
                </a:lnTo>
                <a:lnTo>
                  <a:pt x="2349" y="927"/>
                </a:lnTo>
                <a:lnTo>
                  <a:pt x="2354" y="925"/>
                </a:lnTo>
                <a:lnTo>
                  <a:pt x="2358" y="924"/>
                </a:lnTo>
                <a:lnTo>
                  <a:pt x="2365" y="924"/>
                </a:lnTo>
                <a:lnTo>
                  <a:pt x="2370" y="924"/>
                </a:lnTo>
                <a:lnTo>
                  <a:pt x="2372" y="922"/>
                </a:lnTo>
                <a:lnTo>
                  <a:pt x="2374" y="920"/>
                </a:lnTo>
                <a:lnTo>
                  <a:pt x="2374" y="920"/>
                </a:lnTo>
                <a:lnTo>
                  <a:pt x="2375" y="916"/>
                </a:lnTo>
                <a:lnTo>
                  <a:pt x="2379" y="911"/>
                </a:lnTo>
                <a:lnTo>
                  <a:pt x="2391" y="900"/>
                </a:lnTo>
                <a:lnTo>
                  <a:pt x="2391" y="900"/>
                </a:lnTo>
                <a:lnTo>
                  <a:pt x="2400" y="897"/>
                </a:lnTo>
                <a:lnTo>
                  <a:pt x="2416" y="895"/>
                </a:lnTo>
                <a:lnTo>
                  <a:pt x="2464" y="892"/>
                </a:lnTo>
                <a:lnTo>
                  <a:pt x="2511" y="892"/>
                </a:lnTo>
                <a:lnTo>
                  <a:pt x="2537" y="892"/>
                </a:lnTo>
                <a:lnTo>
                  <a:pt x="2537" y="892"/>
                </a:lnTo>
                <a:lnTo>
                  <a:pt x="2543" y="892"/>
                </a:lnTo>
                <a:lnTo>
                  <a:pt x="2548" y="890"/>
                </a:lnTo>
                <a:lnTo>
                  <a:pt x="2560" y="883"/>
                </a:lnTo>
                <a:lnTo>
                  <a:pt x="2571" y="876"/>
                </a:lnTo>
                <a:lnTo>
                  <a:pt x="2580" y="867"/>
                </a:lnTo>
                <a:lnTo>
                  <a:pt x="2580" y="867"/>
                </a:lnTo>
                <a:lnTo>
                  <a:pt x="2585" y="860"/>
                </a:lnTo>
                <a:lnTo>
                  <a:pt x="2592" y="858"/>
                </a:lnTo>
                <a:lnTo>
                  <a:pt x="2601" y="856"/>
                </a:lnTo>
                <a:lnTo>
                  <a:pt x="2612" y="858"/>
                </a:lnTo>
                <a:lnTo>
                  <a:pt x="2612" y="858"/>
                </a:lnTo>
                <a:lnTo>
                  <a:pt x="2617" y="856"/>
                </a:lnTo>
                <a:lnTo>
                  <a:pt x="2623" y="856"/>
                </a:lnTo>
                <a:lnTo>
                  <a:pt x="2632" y="849"/>
                </a:lnTo>
                <a:lnTo>
                  <a:pt x="2639" y="844"/>
                </a:lnTo>
                <a:lnTo>
                  <a:pt x="2644" y="836"/>
                </a:lnTo>
                <a:lnTo>
                  <a:pt x="2644" y="836"/>
                </a:lnTo>
                <a:lnTo>
                  <a:pt x="2649" y="833"/>
                </a:lnTo>
                <a:lnTo>
                  <a:pt x="2649" y="831"/>
                </a:lnTo>
                <a:lnTo>
                  <a:pt x="2648" y="829"/>
                </a:lnTo>
                <a:lnTo>
                  <a:pt x="2642" y="828"/>
                </a:lnTo>
                <a:lnTo>
                  <a:pt x="2642" y="828"/>
                </a:lnTo>
                <a:lnTo>
                  <a:pt x="2633" y="824"/>
                </a:lnTo>
                <a:lnTo>
                  <a:pt x="2633" y="822"/>
                </a:lnTo>
                <a:lnTo>
                  <a:pt x="2635" y="820"/>
                </a:lnTo>
                <a:lnTo>
                  <a:pt x="2635" y="820"/>
                </a:lnTo>
                <a:lnTo>
                  <a:pt x="2640" y="819"/>
                </a:lnTo>
                <a:lnTo>
                  <a:pt x="2644" y="817"/>
                </a:lnTo>
                <a:lnTo>
                  <a:pt x="2648" y="813"/>
                </a:lnTo>
                <a:lnTo>
                  <a:pt x="2649" y="806"/>
                </a:lnTo>
                <a:lnTo>
                  <a:pt x="2649" y="806"/>
                </a:lnTo>
                <a:lnTo>
                  <a:pt x="2651" y="801"/>
                </a:lnTo>
                <a:lnTo>
                  <a:pt x="2649" y="799"/>
                </a:lnTo>
                <a:lnTo>
                  <a:pt x="2644" y="795"/>
                </a:lnTo>
                <a:lnTo>
                  <a:pt x="2637" y="788"/>
                </a:lnTo>
                <a:lnTo>
                  <a:pt x="2637" y="788"/>
                </a:lnTo>
                <a:lnTo>
                  <a:pt x="2633" y="785"/>
                </a:lnTo>
                <a:lnTo>
                  <a:pt x="2630" y="783"/>
                </a:lnTo>
                <a:lnTo>
                  <a:pt x="2628" y="783"/>
                </a:lnTo>
                <a:lnTo>
                  <a:pt x="2624" y="785"/>
                </a:lnTo>
                <a:lnTo>
                  <a:pt x="2619" y="790"/>
                </a:lnTo>
                <a:lnTo>
                  <a:pt x="2616" y="792"/>
                </a:lnTo>
                <a:lnTo>
                  <a:pt x="2612" y="792"/>
                </a:lnTo>
                <a:lnTo>
                  <a:pt x="2612" y="792"/>
                </a:lnTo>
                <a:lnTo>
                  <a:pt x="2610" y="790"/>
                </a:lnTo>
                <a:lnTo>
                  <a:pt x="2608" y="788"/>
                </a:lnTo>
                <a:lnTo>
                  <a:pt x="2610" y="783"/>
                </a:lnTo>
                <a:lnTo>
                  <a:pt x="2614" y="778"/>
                </a:lnTo>
                <a:lnTo>
                  <a:pt x="2612" y="774"/>
                </a:lnTo>
                <a:lnTo>
                  <a:pt x="2610" y="772"/>
                </a:lnTo>
                <a:lnTo>
                  <a:pt x="2610" y="772"/>
                </a:lnTo>
                <a:lnTo>
                  <a:pt x="2603" y="771"/>
                </a:lnTo>
                <a:lnTo>
                  <a:pt x="2594" y="771"/>
                </a:lnTo>
                <a:lnTo>
                  <a:pt x="2584" y="776"/>
                </a:lnTo>
                <a:lnTo>
                  <a:pt x="2575" y="781"/>
                </a:lnTo>
                <a:lnTo>
                  <a:pt x="2575" y="781"/>
                </a:lnTo>
                <a:lnTo>
                  <a:pt x="2568" y="787"/>
                </a:lnTo>
                <a:lnTo>
                  <a:pt x="2562" y="787"/>
                </a:lnTo>
                <a:lnTo>
                  <a:pt x="2559" y="787"/>
                </a:lnTo>
                <a:lnTo>
                  <a:pt x="2552" y="792"/>
                </a:lnTo>
                <a:lnTo>
                  <a:pt x="2552" y="792"/>
                </a:lnTo>
                <a:lnTo>
                  <a:pt x="2548" y="794"/>
                </a:lnTo>
                <a:lnTo>
                  <a:pt x="2546" y="795"/>
                </a:lnTo>
                <a:lnTo>
                  <a:pt x="2544" y="794"/>
                </a:lnTo>
                <a:lnTo>
                  <a:pt x="2543" y="792"/>
                </a:lnTo>
                <a:lnTo>
                  <a:pt x="2543" y="787"/>
                </a:lnTo>
                <a:lnTo>
                  <a:pt x="2546" y="781"/>
                </a:lnTo>
                <a:lnTo>
                  <a:pt x="2546" y="781"/>
                </a:lnTo>
                <a:lnTo>
                  <a:pt x="2550" y="779"/>
                </a:lnTo>
                <a:lnTo>
                  <a:pt x="2553" y="779"/>
                </a:lnTo>
                <a:lnTo>
                  <a:pt x="2557" y="779"/>
                </a:lnTo>
                <a:lnTo>
                  <a:pt x="2560" y="776"/>
                </a:lnTo>
                <a:lnTo>
                  <a:pt x="2560" y="776"/>
                </a:lnTo>
                <a:lnTo>
                  <a:pt x="2564" y="774"/>
                </a:lnTo>
                <a:lnTo>
                  <a:pt x="2568" y="772"/>
                </a:lnTo>
                <a:lnTo>
                  <a:pt x="2573" y="772"/>
                </a:lnTo>
                <a:lnTo>
                  <a:pt x="2582" y="769"/>
                </a:lnTo>
                <a:lnTo>
                  <a:pt x="2582" y="769"/>
                </a:lnTo>
                <a:lnTo>
                  <a:pt x="2591" y="765"/>
                </a:lnTo>
                <a:lnTo>
                  <a:pt x="2598" y="763"/>
                </a:lnTo>
                <a:lnTo>
                  <a:pt x="2603" y="762"/>
                </a:lnTo>
                <a:lnTo>
                  <a:pt x="2607" y="758"/>
                </a:lnTo>
                <a:lnTo>
                  <a:pt x="2607" y="758"/>
                </a:lnTo>
                <a:lnTo>
                  <a:pt x="2608" y="756"/>
                </a:lnTo>
                <a:lnTo>
                  <a:pt x="2608" y="755"/>
                </a:lnTo>
                <a:lnTo>
                  <a:pt x="2605" y="749"/>
                </a:lnTo>
                <a:lnTo>
                  <a:pt x="2598" y="747"/>
                </a:lnTo>
                <a:lnTo>
                  <a:pt x="2591" y="747"/>
                </a:lnTo>
                <a:lnTo>
                  <a:pt x="2591" y="747"/>
                </a:lnTo>
                <a:lnTo>
                  <a:pt x="2585" y="747"/>
                </a:lnTo>
                <a:lnTo>
                  <a:pt x="2582" y="746"/>
                </a:lnTo>
                <a:lnTo>
                  <a:pt x="2575" y="742"/>
                </a:lnTo>
                <a:lnTo>
                  <a:pt x="2569" y="737"/>
                </a:lnTo>
                <a:lnTo>
                  <a:pt x="2566" y="737"/>
                </a:lnTo>
                <a:lnTo>
                  <a:pt x="2564" y="737"/>
                </a:lnTo>
                <a:lnTo>
                  <a:pt x="2564" y="737"/>
                </a:lnTo>
                <a:lnTo>
                  <a:pt x="2560" y="739"/>
                </a:lnTo>
                <a:lnTo>
                  <a:pt x="2559" y="739"/>
                </a:lnTo>
                <a:lnTo>
                  <a:pt x="2557" y="737"/>
                </a:lnTo>
                <a:lnTo>
                  <a:pt x="2553" y="733"/>
                </a:lnTo>
                <a:lnTo>
                  <a:pt x="2552" y="733"/>
                </a:lnTo>
                <a:lnTo>
                  <a:pt x="2550" y="735"/>
                </a:lnTo>
                <a:lnTo>
                  <a:pt x="2550" y="735"/>
                </a:lnTo>
                <a:lnTo>
                  <a:pt x="2544" y="737"/>
                </a:lnTo>
                <a:lnTo>
                  <a:pt x="2539" y="735"/>
                </a:lnTo>
                <a:lnTo>
                  <a:pt x="2536" y="730"/>
                </a:lnTo>
                <a:lnTo>
                  <a:pt x="2532" y="723"/>
                </a:lnTo>
                <a:lnTo>
                  <a:pt x="2532" y="723"/>
                </a:lnTo>
                <a:lnTo>
                  <a:pt x="2527" y="715"/>
                </a:lnTo>
                <a:lnTo>
                  <a:pt x="2516" y="707"/>
                </a:lnTo>
                <a:lnTo>
                  <a:pt x="2505" y="698"/>
                </a:lnTo>
                <a:lnTo>
                  <a:pt x="2493" y="692"/>
                </a:lnTo>
                <a:lnTo>
                  <a:pt x="2493" y="692"/>
                </a:lnTo>
                <a:lnTo>
                  <a:pt x="2487" y="689"/>
                </a:lnTo>
                <a:lnTo>
                  <a:pt x="2486" y="689"/>
                </a:lnTo>
                <a:lnTo>
                  <a:pt x="2487" y="687"/>
                </a:lnTo>
                <a:lnTo>
                  <a:pt x="2491" y="685"/>
                </a:lnTo>
                <a:lnTo>
                  <a:pt x="2496" y="687"/>
                </a:lnTo>
                <a:lnTo>
                  <a:pt x="2496" y="687"/>
                </a:lnTo>
                <a:lnTo>
                  <a:pt x="2498" y="689"/>
                </a:lnTo>
                <a:lnTo>
                  <a:pt x="2502" y="689"/>
                </a:lnTo>
                <a:lnTo>
                  <a:pt x="2507" y="685"/>
                </a:lnTo>
                <a:lnTo>
                  <a:pt x="2511" y="682"/>
                </a:lnTo>
                <a:lnTo>
                  <a:pt x="2514" y="676"/>
                </a:lnTo>
                <a:lnTo>
                  <a:pt x="2514" y="676"/>
                </a:lnTo>
                <a:lnTo>
                  <a:pt x="2514" y="673"/>
                </a:lnTo>
                <a:lnTo>
                  <a:pt x="2512" y="669"/>
                </a:lnTo>
                <a:lnTo>
                  <a:pt x="2509" y="667"/>
                </a:lnTo>
                <a:lnTo>
                  <a:pt x="2505" y="666"/>
                </a:lnTo>
                <a:lnTo>
                  <a:pt x="2505" y="666"/>
                </a:lnTo>
                <a:lnTo>
                  <a:pt x="2503" y="664"/>
                </a:lnTo>
                <a:lnTo>
                  <a:pt x="2502" y="662"/>
                </a:lnTo>
                <a:lnTo>
                  <a:pt x="2502" y="653"/>
                </a:lnTo>
                <a:lnTo>
                  <a:pt x="2502" y="653"/>
                </a:lnTo>
                <a:lnTo>
                  <a:pt x="2502" y="651"/>
                </a:lnTo>
                <a:lnTo>
                  <a:pt x="2500" y="650"/>
                </a:lnTo>
                <a:lnTo>
                  <a:pt x="2495" y="644"/>
                </a:lnTo>
                <a:lnTo>
                  <a:pt x="2489" y="641"/>
                </a:lnTo>
                <a:lnTo>
                  <a:pt x="2487" y="637"/>
                </a:lnTo>
                <a:lnTo>
                  <a:pt x="2487" y="637"/>
                </a:lnTo>
                <a:lnTo>
                  <a:pt x="2486" y="632"/>
                </a:lnTo>
                <a:lnTo>
                  <a:pt x="2482" y="630"/>
                </a:lnTo>
                <a:lnTo>
                  <a:pt x="2479" y="626"/>
                </a:lnTo>
                <a:lnTo>
                  <a:pt x="2479" y="623"/>
                </a:lnTo>
                <a:lnTo>
                  <a:pt x="2479" y="623"/>
                </a:lnTo>
                <a:lnTo>
                  <a:pt x="2477" y="619"/>
                </a:lnTo>
                <a:lnTo>
                  <a:pt x="2473" y="614"/>
                </a:lnTo>
                <a:lnTo>
                  <a:pt x="2471" y="610"/>
                </a:lnTo>
                <a:lnTo>
                  <a:pt x="2470" y="605"/>
                </a:lnTo>
                <a:lnTo>
                  <a:pt x="2470" y="605"/>
                </a:lnTo>
                <a:lnTo>
                  <a:pt x="2466" y="600"/>
                </a:lnTo>
                <a:lnTo>
                  <a:pt x="2461" y="593"/>
                </a:lnTo>
                <a:lnTo>
                  <a:pt x="2455" y="586"/>
                </a:lnTo>
                <a:lnTo>
                  <a:pt x="2454" y="578"/>
                </a:lnTo>
                <a:lnTo>
                  <a:pt x="2454" y="578"/>
                </a:lnTo>
                <a:lnTo>
                  <a:pt x="2452" y="573"/>
                </a:lnTo>
                <a:lnTo>
                  <a:pt x="2448" y="570"/>
                </a:lnTo>
                <a:lnTo>
                  <a:pt x="2445" y="564"/>
                </a:lnTo>
                <a:lnTo>
                  <a:pt x="2441" y="557"/>
                </a:lnTo>
                <a:lnTo>
                  <a:pt x="2441" y="557"/>
                </a:lnTo>
                <a:lnTo>
                  <a:pt x="2439" y="554"/>
                </a:lnTo>
                <a:lnTo>
                  <a:pt x="2438" y="554"/>
                </a:lnTo>
                <a:lnTo>
                  <a:pt x="2436" y="554"/>
                </a:lnTo>
                <a:lnTo>
                  <a:pt x="2434" y="557"/>
                </a:lnTo>
                <a:lnTo>
                  <a:pt x="2431" y="566"/>
                </a:lnTo>
                <a:lnTo>
                  <a:pt x="2431" y="566"/>
                </a:lnTo>
                <a:lnTo>
                  <a:pt x="2427" y="573"/>
                </a:lnTo>
                <a:lnTo>
                  <a:pt x="2423" y="577"/>
                </a:lnTo>
                <a:lnTo>
                  <a:pt x="2420" y="578"/>
                </a:lnTo>
                <a:lnTo>
                  <a:pt x="2420" y="580"/>
                </a:lnTo>
                <a:lnTo>
                  <a:pt x="2420" y="582"/>
                </a:lnTo>
                <a:lnTo>
                  <a:pt x="2420" y="582"/>
                </a:lnTo>
                <a:lnTo>
                  <a:pt x="2423" y="587"/>
                </a:lnTo>
                <a:lnTo>
                  <a:pt x="2422" y="589"/>
                </a:lnTo>
                <a:lnTo>
                  <a:pt x="2416" y="596"/>
                </a:lnTo>
                <a:lnTo>
                  <a:pt x="2416" y="596"/>
                </a:lnTo>
                <a:lnTo>
                  <a:pt x="2415" y="600"/>
                </a:lnTo>
                <a:lnTo>
                  <a:pt x="2416" y="603"/>
                </a:lnTo>
                <a:lnTo>
                  <a:pt x="2416" y="607"/>
                </a:lnTo>
                <a:lnTo>
                  <a:pt x="2413" y="609"/>
                </a:lnTo>
                <a:lnTo>
                  <a:pt x="2413" y="609"/>
                </a:lnTo>
                <a:lnTo>
                  <a:pt x="2409" y="609"/>
                </a:lnTo>
                <a:lnTo>
                  <a:pt x="2407" y="610"/>
                </a:lnTo>
                <a:lnTo>
                  <a:pt x="2407" y="616"/>
                </a:lnTo>
                <a:lnTo>
                  <a:pt x="2406" y="619"/>
                </a:lnTo>
                <a:lnTo>
                  <a:pt x="2404" y="618"/>
                </a:lnTo>
                <a:lnTo>
                  <a:pt x="2404" y="618"/>
                </a:lnTo>
                <a:lnTo>
                  <a:pt x="2400" y="614"/>
                </a:lnTo>
                <a:lnTo>
                  <a:pt x="2395" y="614"/>
                </a:lnTo>
                <a:lnTo>
                  <a:pt x="2391" y="616"/>
                </a:lnTo>
                <a:lnTo>
                  <a:pt x="2390" y="619"/>
                </a:lnTo>
                <a:lnTo>
                  <a:pt x="2390" y="619"/>
                </a:lnTo>
                <a:lnTo>
                  <a:pt x="2390" y="623"/>
                </a:lnTo>
                <a:lnTo>
                  <a:pt x="2388" y="625"/>
                </a:lnTo>
                <a:lnTo>
                  <a:pt x="2381" y="630"/>
                </a:lnTo>
                <a:lnTo>
                  <a:pt x="2374" y="632"/>
                </a:lnTo>
                <a:lnTo>
                  <a:pt x="2367" y="634"/>
                </a:lnTo>
                <a:lnTo>
                  <a:pt x="2367" y="634"/>
                </a:lnTo>
                <a:lnTo>
                  <a:pt x="2365" y="632"/>
                </a:lnTo>
                <a:lnTo>
                  <a:pt x="2363" y="630"/>
                </a:lnTo>
                <a:lnTo>
                  <a:pt x="2359" y="626"/>
                </a:lnTo>
                <a:lnTo>
                  <a:pt x="2358" y="623"/>
                </a:lnTo>
                <a:lnTo>
                  <a:pt x="2356" y="623"/>
                </a:lnTo>
                <a:lnTo>
                  <a:pt x="2354" y="623"/>
                </a:lnTo>
                <a:lnTo>
                  <a:pt x="2354" y="623"/>
                </a:lnTo>
                <a:lnTo>
                  <a:pt x="2352" y="623"/>
                </a:lnTo>
                <a:lnTo>
                  <a:pt x="2350" y="623"/>
                </a:lnTo>
                <a:lnTo>
                  <a:pt x="2349" y="618"/>
                </a:lnTo>
                <a:lnTo>
                  <a:pt x="2345" y="614"/>
                </a:lnTo>
                <a:lnTo>
                  <a:pt x="2343" y="612"/>
                </a:lnTo>
                <a:lnTo>
                  <a:pt x="2340" y="612"/>
                </a:lnTo>
                <a:lnTo>
                  <a:pt x="2340" y="612"/>
                </a:lnTo>
                <a:lnTo>
                  <a:pt x="2334" y="612"/>
                </a:lnTo>
                <a:lnTo>
                  <a:pt x="2329" y="610"/>
                </a:lnTo>
                <a:lnTo>
                  <a:pt x="2327" y="607"/>
                </a:lnTo>
                <a:lnTo>
                  <a:pt x="2327" y="603"/>
                </a:lnTo>
                <a:lnTo>
                  <a:pt x="2327" y="603"/>
                </a:lnTo>
                <a:lnTo>
                  <a:pt x="2327" y="600"/>
                </a:lnTo>
                <a:lnTo>
                  <a:pt x="2327" y="598"/>
                </a:lnTo>
                <a:lnTo>
                  <a:pt x="2322" y="594"/>
                </a:lnTo>
                <a:lnTo>
                  <a:pt x="2318" y="591"/>
                </a:lnTo>
                <a:lnTo>
                  <a:pt x="2317" y="589"/>
                </a:lnTo>
                <a:lnTo>
                  <a:pt x="2318" y="587"/>
                </a:lnTo>
                <a:lnTo>
                  <a:pt x="2318" y="587"/>
                </a:lnTo>
                <a:lnTo>
                  <a:pt x="2320" y="586"/>
                </a:lnTo>
                <a:lnTo>
                  <a:pt x="2320" y="582"/>
                </a:lnTo>
                <a:lnTo>
                  <a:pt x="2320" y="577"/>
                </a:lnTo>
                <a:lnTo>
                  <a:pt x="2317" y="570"/>
                </a:lnTo>
                <a:lnTo>
                  <a:pt x="2317" y="561"/>
                </a:lnTo>
                <a:lnTo>
                  <a:pt x="2317" y="561"/>
                </a:lnTo>
                <a:lnTo>
                  <a:pt x="2317" y="552"/>
                </a:lnTo>
                <a:lnTo>
                  <a:pt x="2318" y="548"/>
                </a:lnTo>
                <a:lnTo>
                  <a:pt x="2322" y="545"/>
                </a:lnTo>
                <a:lnTo>
                  <a:pt x="2324" y="541"/>
                </a:lnTo>
                <a:lnTo>
                  <a:pt x="2324" y="541"/>
                </a:lnTo>
                <a:lnTo>
                  <a:pt x="2322" y="538"/>
                </a:lnTo>
                <a:lnTo>
                  <a:pt x="2320" y="536"/>
                </a:lnTo>
                <a:lnTo>
                  <a:pt x="2315" y="538"/>
                </a:lnTo>
                <a:lnTo>
                  <a:pt x="2311" y="539"/>
                </a:lnTo>
                <a:lnTo>
                  <a:pt x="2311" y="539"/>
                </a:lnTo>
                <a:lnTo>
                  <a:pt x="2308" y="541"/>
                </a:lnTo>
                <a:lnTo>
                  <a:pt x="2304" y="538"/>
                </a:lnTo>
                <a:lnTo>
                  <a:pt x="2302" y="536"/>
                </a:lnTo>
                <a:lnTo>
                  <a:pt x="2299" y="534"/>
                </a:lnTo>
                <a:lnTo>
                  <a:pt x="2299" y="534"/>
                </a:lnTo>
                <a:lnTo>
                  <a:pt x="2292" y="534"/>
                </a:lnTo>
                <a:lnTo>
                  <a:pt x="2281" y="534"/>
                </a:lnTo>
                <a:lnTo>
                  <a:pt x="2274" y="530"/>
                </a:lnTo>
                <a:lnTo>
                  <a:pt x="2270" y="527"/>
                </a:lnTo>
                <a:lnTo>
                  <a:pt x="2270" y="525"/>
                </a:lnTo>
                <a:lnTo>
                  <a:pt x="2270" y="525"/>
                </a:lnTo>
                <a:lnTo>
                  <a:pt x="2269" y="520"/>
                </a:lnTo>
                <a:lnTo>
                  <a:pt x="2265" y="518"/>
                </a:lnTo>
                <a:lnTo>
                  <a:pt x="2262" y="516"/>
                </a:lnTo>
                <a:lnTo>
                  <a:pt x="2260" y="511"/>
                </a:lnTo>
                <a:lnTo>
                  <a:pt x="2260" y="511"/>
                </a:lnTo>
                <a:lnTo>
                  <a:pt x="2256" y="507"/>
                </a:lnTo>
                <a:lnTo>
                  <a:pt x="2253" y="506"/>
                </a:lnTo>
                <a:lnTo>
                  <a:pt x="2249" y="506"/>
                </a:lnTo>
                <a:lnTo>
                  <a:pt x="2247" y="502"/>
                </a:lnTo>
                <a:lnTo>
                  <a:pt x="2247" y="502"/>
                </a:lnTo>
                <a:lnTo>
                  <a:pt x="2247" y="498"/>
                </a:lnTo>
                <a:lnTo>
                  <a:pt x="2246" y="497"/>
                </a:lnTo>
                <a:lnTo>
                  <a:pt x="2242" y="495"/>
                </a:lnTo>
                <a:lnTo>
                  <a:pt x="2238" y="493"/>
                </a:lnTo>
                <a:lnTo>
                  <a:pt x="2238" y="493"/>
                </a:lnTo>
                <a:lnTo>
                  <a:pt x="2233" y="491"/>
                </a:lnTo>
                <a:lnTo>
                  <a:pt x="2230" y="490"/>
                </a:lnTo>
                <a:lnTo>
                  <a:pt x="2226" y="486"/>
                </a:lnTo>
                <a:lnTo>
                  <a:pt x="2221" y="484"/>
                </a:lnTo>
                <a:lnTo>
                  <a:pt x="2221" y="484"/>
                </a:lnTo>
                <a:lnTo>
                  <a:pt x="2215" y="486"/>
                </a:lnTo>
                <a:lnTo>
                  <a:pt x="2208" y="488"/>
                </a:lnTo>
                <a:lnTo>
                  <a:pt x="2197" y="493"/>
                </a:lnTo>
                <a:lnTo>
                  <a:pt x="2197" y="493"/>
                </a:lnTo>
                <a:lnTo>
                  <a:pt x="2194" y="493"/>
                </a:lnTo>
                <a:lnTo>
                  <a:pt x="2187" y="490"/>
                </a:lnTo>
                <a:lnTo>
                  <a:pt x="2181" y="488"/>
                </a:lnTo>
                <a:lnTo>
                  <a:pt x="2178" y="488"/>
                </a:lnTo>
                <a:lnTo>
                  <a:pt x="2176" y="490"/>
                </a:lnTo>
                <a:lnTo>
                  <a:pt x="2176" y="490"/>
                </a:lnTo>
                <a:lnTo>
                  <a:pt x="2173" y="490"/>
                </a:lnTo>
                <a:lnTo>
                  <a:pt x="2171" y="490"/>
                </a:lnTo>
                <a:lnTo>
                  <a:pt x="2165" y="486"/>
                </a:lnTo>
                <a:lnTo>
                  <a:pt x="2158" y="482"/>
                </a:lnTo>
                <a:lnTo>
                  <a:pt x="2158" y="482"/>
                </a:lnTo>
                <a:lnTo>
                  <a:pt x="2148" y="481"/>
                </a:lnTo>
                <a:lnTo>
                  <a:pt x="2137" y="481"/>
                </a:lnTo>
                <a:lnTo>
                  <a:pt x="2130" y="481"/>
                </a:lnTo>
                <a:lnTo>
                  <a:pt x="2128" y="481"/>
                </a:lnTo>
                <a:lnTo>
                  <a:pt x="2126" y="482"/>
                </a:lnTo>
                <a:lnTo>
                  <a:pt x="2126" y="482"/>
                </a:lnTo>
                <a:lnTo>
                  <a:pt x="2125" y="486"/>
                </a:lnTo>
                <a:lnTo>
                  <a:pt x="2121" y="490"/>
                </a:lnTo>
                <a:lnTo>
                  <a:pt x="2117" y="493"/>
                </a:lnTo>
                <a:lnTo>
                  <a:pt x="2116" y="500"/>
                </a:lnTo>
                <a:lnTo>
                  <a:pt x="2116" y="500"/>
                </a:lnTo>
                <a:lnTo>
                  <a:pt x="2117" y="504"/>
                </a:lnTo>
                <a:lnTo>
                  <a:pt x="2119" y="506"/>
                </a:lnTo>
                <a:lnTo>
                  <a:pt x="2125" y="509"/>
                </a:lnTo>
                <a:lnTo>
                  <a:pt x="2128" y="513"/>
                </a:lnTo>
                <a:lnTo>
                  <a:pt x="2132" y="516"/>
                </a:lnTo>
                <a:lnTo>
                  <a:pt x="2132" y="516"/>
                </a:lnTo>
                <a:lnTo>
                  <a:pt x="2132" y="520"/>
                </a:lnTo>
                <a:lnTo>
                  <a:pt x="2130" y="522"/>
                </a:lnTo>
                <a:lnTo>
                  <a:pt x="2128" y="523"/>
                </a:lnTo>
                <a:lnTo>
                  <a:pt x="2126" y="527"/>
                </a:lnTo>
                <a:lnTo>
                  <a:pt x="2126" y="527"/>
                </a:lnTo>
                <a:lnTo>
                  <a:pt x="2125" y="532"/>
                </a:lnTo>
                <a:lnTo>
                  <a:pt x="2123" y="534"/>
                </a:lnTo>
                <a:lnTo>
                  <a:pt x="2119" y="536"/>
                </a:lnTo>
                <a:lnTo>
                  <a:pt x="2119" y="539"/>
                </a:lnTo>
                <a:lnTo>
                  <a:pt x="2119" y="539"/>
                </a:lnTo>
                <a:lnTo>
                  <a:pt x="2119" y="541"/>
                </a:lnTo>
                <a:lnTo>
                  <a:pt x="2121" y="543"/>
                </a:lnTo>
                <a:lnTo>
                  <a:pt x="2125" y="546"/>
                </a:lnTo>
                <a:lnTo>
                  <a:pt x="2126" y="552"/>
                </a:lnTo>
                <a:lnTo>
                  <a:pt x="2126" y="552"/>
                </a:lnTo>
                <a:lnTo>
                  <a:pt x="2128" y="557"/>
                </a:lnTo>
                <a:lnTo>
                  <a:pt x="2132" y="561"/>
                </a:lnTo>
                <a:lnTo>
                  <a:pt x="2133" y="566"/>
                </a:lnTo>
                <a:lnTo>
                  <a:pt x="2135" y="573"/>
                </a:lnTo>
                <a:lnTo>
                  <a:pt x="2135" y="573"/>
                </a:lnTo>
                <a:lnTo>
                  <a:pt x="2135" y="580"/>
                </a:lnTo>
                <a:lnTo>
                  <a:pt x="2133" y="582"/>
                </a:lnTo>
                <a:lnTo>
                  <a:pt x="2126" y="584"/>
                </a:lnTo>
                <a:lnTo>
                  <a:pt x="2126" y="584"/>
                </a:lnTo>
                <a:lnTo>
                  <a:pt x="2125" y="586"/>
                </a:lnTo>
                <a:lnTo>
                  <a:pt x="2123" y="589"/>
                </a:lnTo>
                <a:lnTo>
                  <a:pt x="2123" y="594"/>
                </a:lnTo>
                <a:lnTo>
                  <a:pt x="2119" y="600"/>
                </a:lnTo>
                <a:lnTo>
                  <a:pt x="2119" y="600"/>
                </a:lnTo>
                <a:lnTo>
                  <a:pt x="2114" y="607"/>
                </a:lnTo>
                <a:lnTo>
                  <a:pt x="2110" y="612"/>
                </a:lnTo>
                <a:lnTo>
                  <a:pt x="2109" y="618"/>
                </a:lnTo>
                <a:lnTo>
                  <a:pt x="2112" y="623"/>
                </a:lnTo>
                <a:lnTo>
                  <a:pt x="2112" y="623"/>
                </a:lnTo>
                <a:lnTo>
                  <a:pt x="2128" y="634"/>
                </a:lnTo>
                <a:lnTo>
                  <a:pt x="2139" y="641"/>
                </a:lnTo>
                <a:lnTo>
                  <a:pt x="2146" y="651"/>
                </a:lnTo>
                <a:lnTo>
                  <a:pt x="2146" y="651"/>
                </a:lnTo>
                <a:lnTo>
                  <a:pt x="2151" y="662"/>
                </a:lnTo>
                <a:lnTo>
                  <a:pt x="2153" y="676"/>
                </a:lnTo>
                <a:lnTo>
                  <a:pt x="2153" y="691"/>
                </a:lnTo>
                <a:lnTo>
                  <a:pt x="2151" y="703"/>
                </a:lnTo>
                <a:lnTo>
                  <a:pt x="2151" y="703"/>
                </a:lnTo>
                <a:lnTo>
                  <a:pt x="2149" y="708"/>
                </a:lnTo>
                <a:lnTo>
                  <a:pt x="2148" y="712"/>
                </a:lnTo>
                <a:lnTo>
                  <a:pt x="2139" y="719"/>
                </a:lnTo>
                <a:lnTo>
                  <a:pt x="2128" y="726"/>
                </a:lnTo>
                <a:lnTo>
                  <a:pt x="2119" y="735"/>
                </a:lnTo>
                <a:lnTo>
                  <a:pt x="2119" y="735"/>
                </a:lnTo>
                <a:lnTo>
                  <a:pt x="2109" y="742"/>
                </a:lnTo>
                <a:lnTo>
                  <a:pt x="2100" y="746"/>
                </a:lnTo>
                <a:lnTo>
                  <a:pt x="2093" y="747"/>
                </a:lnTo>
                <a:lnTo>
                  <a:pt x="2085" y="747"/>
                </a:lnTo>
                <a:lnTo>
                  <a:pt x="2085" y="747"/>
                </a:lnTo>
                <a:lnTo>
                  <a:pt x="2084" y="747"/>
                </a:lnTo>
                <a:lnTo>
                  <a:pt x="2084" y="749"/>
                </a:lnTo>
                <a:lnTo>
                  <a:pt x="2084" y="755"/>
                </a:lnTo>
                <a:lnTo>
                  <a:pt x="2087" y="762"/>
                </a:lnTo>
                <a:lnTo>
                  <a:pt x="2093" y="771"/>
                </a:lnTo>
                <a:lnTo>
                  <a:pt x="2093" y="771"/>
                </a:lnTo>
                <a:lnTo>
                  <a:pt x="2096" y="776"/>
                </a:lnTo>
                <a:lnTo>
                  <a:pt x="2096" y="781"/>
                </a:lnTo>
                <a:lnTo>
                  <a:pt x="2096" y="787"/>
                </a:lnTo>
                <a:lnTo>
                  <a:pt x="2098" y="794"/>
                </a:lnTo>
                <a:lnTo>
                  <a:pt x="2098" y="794"/>
                </a:lnTo>
                <a:lnTo>
                  <a:pt x="2100" y="801"/>
                </a:lnTo>
                <a:lnTo>
                  <a:pt x="2101" y="808"/>
                </a:lnTo>
                <a:lnTo>
                  <a:pt x="2101" y="815"/>
                </a:lnTo>
                <a:lnTo>
                  <a:pt x="2105" y="822"/>
                </a:lnTo>
                <a:lnTo>
                  <a:pt x="2105" y="822"/>
                </a:lnTo>
                <a:lnTo>
                  <a:pt x="2109" y="828"/>
                </a:lnTo>
                <a:lnTo>
                  <a:pt x="2109" y="833"/>
                </a:lnTo>
                <a:lnTo>
                  <a:pt x="2105" y="836"/>
                </a:lnTo>
                <a:lnTo>
                  <a:pt x="2100" y="842"/>
                </a:lnTo>
                <a:lnTo>
                  <a:pt x="2100" y="842"/>
                </a:lnTo>
                <a:lnTo>
                  <a:pt x="2098" y="845"/>
                </a:lnTo>
                <a:lnTo>
                  <a:pt x="2098" y="847"/>
                </a:lnTo>
                <a:lnTo>
                  <a:pt x="2101" y="849"/>
                </a:lnTo>
                <a:lnTo>
                  <a:pt x="2103" y="854"/>
                </a:lnTo>
                <a:lnTo>
                  <a:pt x="2103" y="854"/>
                </a:lnTo>
                <a:lnTo>
                  <a:pt x="2103" y="858"/>
                </a:lnTo>
                <a:lnTo>
                  <a:pt x="2101" y="858"/>
                </a:lnTo>
                <a:lnTo>
                  <a:pt x="2093" y="852"/>
                </a:lnTo>
                <a:lnTo>
                  <a:pt x="2093" y="852"/>
                </a:lnTo>
                <a:lnTo>
                  <a:pt x="2091" y="851"/>
                </a:lnTo>
                <a:lnTo>
                  <a:pt x="2089" y="852"/>
                </a:lnTo>
                <a:lnTo>
                  <a:pt x="2084" y="856"/>
                </a:lnTo>
                <a:lnTo>
                  <a:pt x="2082" y="861"/>
                </a:lnTo>
                <a:lnTo>
                  <a:pt x="2080" y="867"/>
                </a:lnTo>
                <a:lnTo>
                  <a:pt x="2080" y="867"/>
                </a:lnTo>
                <a:lnTo>
                  <a:pt x="2080" y="868"/>
                </a:lnTo>
                <a:lnTo>
                  <a:pt x="2078" y="868"/>
                </a:lnTo>
                <a:lnTo>
                  <a:pt x="2071" y="865"/>
                </a:lnTo>
                <a:lnTo>
                  <a:pt x="2066" y="861"/>
                </a:lnTo>
                <a:lnTo>
                  <a:pt x="2061" y="860"/>
                </a:lnTo>
                <a:lnTo>
                  <a:pt x="2061" y="860"/>
                </a:lnTo>
                <a:lnTo>
                  <a:pt x="2059" y="858"/>
                </a:lnTo>
                <a:lnTo>
                  <a:pt x="2059" y="854"/>
                </a:lnTo>
                <a:lnTo>
                  <a:pt x="2057" y="849"/>
                </a:lnTo>
                <a:lnTo>
                  <a:pt x="2052" y="844"/>
                </a:lnTo>
                <a:lnTo>
                  <a:pt x="2052" y="844"/>
                </a:lnTo>
                <a:lnTo>
                  <a:pt x="2041" y="835"/>
                </a:lnTo>
                <a:lnTo>
                  <a:pt x="2037" y="831"/>
                </a:lnTo>
                <a:lnTo>
                  <a:pt x="2036" y="828"/>
                </a:lnTo>
                <a:lnTo>
                  <a:pt x="2036" y="828"/>
                </a:lnTo>
                <a:lnTo>
                  <a:pt x="2034" y="824"/>
                </a:lnTo>
                <a:lnTo>
                  <a:pt x="2032" y="822"/>
                </a:lnTo>
                <a:lnTo>
                  <a:pt x="2027" y="817"/>
                </a:lnTo>
                <a:lnTo>
                  <a:pt x="2021" y="812"/>
                </a:lnTo>
                <a:lnTo>
                  <a:pt x="2020" y="810"/>
                </a:lnTo>
                <a:lnTo>
                  <a:pt x="2020" y="806"/>
                </a:lnTo>
                <a:lnTo>
                  <a:pt x="2020" y="806"/>
                </a:lnTo>
                <a:lnTo>
                  <a:pt x="2020" y="788"/>
                </a:lnTo>
                <a:lnTo>
                  <a:pt x="2020" y="778"/>
                </a:lnTo>
                <a:lnTo>
                  <a:pt x="2018" y="771"/>
                </a:lnTo>
                <a:lnTo>
                  <a:pt x="2018" y="771"/>
                </a:lnTo>
                <a:lnTo>
                  <a:pt x="2016" y="765"/>
                </a:lnTo>
                <a:lnTo>
                  <a:pt x="2016" y="762"/>
                </a:lnTo>
                <a:lnTo>
                  <a:pt x="2020" y="751"/>
                </a:lnTo>
                <a:lnTo>
                  <a:pt x="2020" y="751"/>
                </a:lnTo>
                <a:lnTo>
                  <a:pt x="2021" y="747"/>
                </a:lnTo>
                <a:lnTo>
                  <a:pt x="2018" y="742"/>
                </a:lnTo>
                <a:lnTo>
                  <a:pt x="2014" y="739"/>
                </a:lnTo>
                <a:lnTo>
                  <a:pt x="2007" y="737"/>
                </a:lnTo>
                <a:lnTo>
                  <a:pt x="2007" y="737"/>
                </a:lnTo>
                <a:lnTo>
                  <a:pt x="1991" y="735"/>
                </a:lnTo>
                <a:lnTo>
                  <a:pt x="1982" y="735"/>
                </a:lnTo>
                <a:lnTo>
                  <a:pt x="1972" y="735"/>
                </a:lnTo>
                <a:lnTo>
                  <a:pt x="1972" y="735"/>
                </a:lnTo>
                <a:lnTo>
                  <a:pt x="1963" y="735"/>
                </a:lnTo>
                <a:lnTo>
                  <a:pt x="1956" y="735"/>
                </a:lnTo>
                <a:lnTo>
                  <a:pt x="1952" y="733"/>
                </a:lnTo>
                <a:lnTo>
                  <a:pt x="1947" y="730"/>
                </a:lnTo>
                <a:lnTo>
                  <a:pt x="1947" y="730"/>
                </a:lnTo>
                <a:lnTo>
                  <a:pt x="1936" y="723"/>
                </a:lnTo>
                <a:lnTo>
                  <a:pt x="1927" y="719"/>
                </a:lnTo>
                <a:lnTo>
                  <a:pt x="1915" y="715"/>
                </a:lnTo>
                <a:lnTo>
                  <a:pt x="1915" y="715"/>
                </a:lnTo>
                <a:lnTo>
                  <a:pt x="1904" y="712"/>
                </a:lnTo>
                <a:lnTo>
                  <a:pt x="1897" y="707"/>
                </a:lnTo>
                <a:lnTo>
                  <a:pt x="1893" y="701"/>
                </a:lnTo>
                <a:lnTo>
                  <a:pt x="1890" y="698"/>
                </a:lnTo>
                <a:lnTo>
                  <a:pt x="1890" y="698"/>
                </a:lnTo>
                <a:lnTo>
                  <a:pt x="1886" y="694"/>
                </a:lnTo>
                <a:lnTo>
                  <a:pt x="1881" y="691"/>
                </a:lnTo>
                <a:lnTo>
                  <a:pt x="1874" y="689"/>
                </a:lnTo>
                <a:lnTo>
                  <a:pt x="1868" y="685"/>
                </a:lnTo>
                <a:lnTo>
                  <a:pt x="1868" y="685"/>
                </a:lnTo>
                <a:lnTo>
                  <a:pt x="1865" y="682"/>
                </a:lnTo>
                <a:lnTo>
                  <a:pt x="1858" y="680"/>
                </a:lnTo>
                <a:lnTo>
                  <a:pt x="1849" y="678"/>
                </a:lnTo>
                <a:lnTo>
                  <a:pt x="1843" y="678"/>
                </a:lnTo>
                <a:lnTo>
                  <a:pt x="1843" y="678"/>
                </a:lnTo>
                <a:lnTo>
                  <a:pt x="1836" y="676"/>
                </a:lnTo>
                <a:lnTo>
                  <a:pt x="1829" y="673"/>
                </a:lnTo>
                <a:lnTo>
                  <a:pt x="1820" y="667"/>
                </a:lnTo>
                <a:lnTo>
                  <a:pt x="1811" y="666"/>
                </a:lnTo>
                <a:lnTo>
                  <a:pt x="1811" y="666"/>
                </a:lnTo>
                <a:lnTo>
                  <a:pt x="1803" y="667"/>
                </a:lnTo>
                <a:lnTo>
                  <a:pt x="1792" y="671"/>
                </a:lnTo>
                <a:lnTo>
                  <a:pt x="1778" y="676"/>
                </a:lnTo>
                <a:lnTo>
                  <a:pt x="1778" y="676"/>
                </a:lnTo>
                <a:lnTo>
                  <a:pt x="1776" y="675"/>
                </a:lnTo>
                <a:lnTo>
                  <a:pt x="1776" y="673"/>
                </a:lnTo>
                <a:lnTo>
                  <a:pt x="1781" y="666"/>
                </a:lnTo>
                <a:lnTo>
                  <a:pt x="1781" y="666"/>
                </a:lnTo>
                <a:lnTo>
                  <a:pt x="1779" y="660"/>
                </a:lnTo>
                <a:lnTo>
                  <a:pt x="1778" y="653"/>
                </a:lnTo>
                <a:lnTo>
                  <a:pt x="1772" y="644"/>
                </a:lnTo>
                <a:lnTo>
                  <a:pt x="1771" y="635"/>
                </a:lnTo>
                <a:lnTo>
                  <a:pt x="1771" y="635"/>
                </a:lnTo>
                <a:lnTo>
                  <a:pt x="1767" y="628"/>
                </a:lnTo>
                <a:lnTo>
                  <a:pt x="1765" y="621"/>
                </a:lnTo>
                <a:lnTo>
                  <a:pt x="1760" y="616"/>
                </a:lnTo>
                <a:lnTo>
                  <a:pt x="1756" y="616"/>
                </a:lnTo>
                <a:lnTo>
                  <a:pt x="1753" y="616"/>
                </a:lnTo>
                <a:lnTo>
                  <a:pt x="1753" y="616"/>
                </a:lnTo>
                <a:lnTo>
                  <a:pt x="1744" y="616"/>
                </a:lnTo>
                <a:lnTo>
                  <a:pt x="1737" y="614"/>
                </a:lnTo>
                <a:lnTo>
                  <a:pt x="1726" y="609"/>
                </a:lnTo>
                <a:lnTo>
                  <a:pt x="1726" y="609"/>
                </a:lnTo>
                <a:lnTo>
                  <a:pt x="1724" y="603"/>
                </a:lnTo>
                <a:lnTo>
                  <a:pt x="1724" y="591"/>
                </a:lnTo>
                <a:lnTo>
                  <a:pt x="1724" y="577"/>
                </a:lnTo>
                <a:lnTo>
                  <a:pt x="1726" y="564"/>
                </a:lnTo>
                <a:lnTo>
                  <a:pt x="1726" y="564"/>
                </a:lnTo>
                <a:lnTo>
                  <a:pt x="1730" y="554"/>
                </a:lnTo>
                <a:lnTo>
                  <a:pt x="1735" y="543"/>
                </a:lnTo>
                <a:lnTo>
                  <a:pt x="1740" y="534"/>
                </a:lnTo>
                <a:lnTo>
                  <a:pt x="1742" y="525"/>
                </a:lnTo>
                <a:lnTo>
                  <a:pt x="1742" y="525"/>
                </a:lnTo>
                <a:lnTo>
                  <a:pt x="1744" y="520"/>
                </a:lnTo>
                <a:lnTo>
                  <a:pt x="1747" y="516"/>
                </a:lnTo>
                <a:lnTo>
                  <a:pt x="1753" y="514"/>
                </a:lnTo>
                <a:lnTo>
                  <a:pt x="1758" y="513"/>
                </a:lnTo>
                <a:lnTo>
                  <a:pt x="1758" y="513"/>
                </a:lnTo>
                <a:lnTo>
                  <a:pt x="1762" y="511"/>
                </a:lnTo>
                <a:lnTo>
                  <a:pt x="1762" y="509"/>
                </a:lnTo>
                <a:lnTo>
                  <a:pt x="1763" y="502"/>
                </a:lnTo>
                <a:lnTo>
                  <a:pt x="1763" y="497"/>
                </a:lnTo>
                <a:lnTo>
                  <a:pt x="1765" y="495"/>
                </a:lnTo>
                <a:lnTo>
                  <a:pt x="1769" y="493"/>
                </a:lnTo>
                <a:lnTo>
                  <a:pt x="1769" y="493"/>
                </a:lnTo>
                <a:lnTo>
                  <a:pt x="1772" y="493"/>
                </a:lnTo>
                <a:lnTo>
                  <a:pt x="1776" y="491"/>
                </a:lnTo>
                <a:lnTo>
                  <a:pt x="1778" y="484"/>
                </a:lnTo>
                <a:lnTo>
                  <a:pt x="1778" y="484"/>
                </a:lnTo>
                <a:lnTo>
                  <a:pt x="1779" y="481"/>
                </a:lnTo>
                <a:lnTo>
                  <a:pt x="1783" y="479"/>
                </a:lnTo>
                <a:lnTo>
                  <a:pt x="1785" y="479"/>
                </a:lnTo>
                <a:lnTo>
                  <a:pt x="1783" y="475"/>
                </a:lnTo>
                <a:lnTo>
                  <a:pt x="1783" y="475"/>
                </a:lnTo>
                <a:lnTo>
                  <a:pt x="1781" y="474"/>
                </a:lnTo>
                <a:lnTo>
                  <a:pt x="1783" y="470"/>
                </a:lnTo>
                <a:lnTo>
                  <a:pt x="1787" y="470"/>
                </a:lnTo>
                <a:lnTo>
                  <a:pt x="1794" y="470"/>
                </a:lnTo>
                <a:lnTo>
                  <a:pt x="1794" y="470"/>
                </a:lnTo>
                <a:lnTo>
                  <a:pt x="1804" y="468"/>
                </a:lnTo>
                <a:lnTo>
                  <a:pt x="1813" y="466"/>
                </a:lnTo>
                <a:lnTo>
                  <a:pt x="1817" y="463"/>
                </a:lnTo>
                <a:lnTo>
                  <a:pt x="1820" y="461"/>
                </a:lnTo>
                <a:lnTo>
                  <a:pt x="1822" y="457"/>
                </a:lnTo>
                <a:lnTo>
                  <a:pt x="1822" y="454"/>
                </a:lnTo>
                <a:lnTo>
                  <a:pt x="1822" y="454"/>
                </a:lnTo>
                <a:lnTo>
                  <a:pt x="1819" y="450"/>
                </a:lnTo>
                <a:lnTo>
                  <a:pt x="1815" y="447"/>
                </a:lnTo>
                <a:lnTo>
                  <a:pt x="1804" y="447"/>
                </a:lnTo>
                <a:lnTo>
                  <a:pt x="1792" y="445"/>
                </a:lnTo>
                <a:lnTo>
                  <a:pt x="1788" y="443"/>
                </a:lnTo>
                <a:lnTo>
                  <a:pt x="1788" y="440"/>
                </a:lnTo>
                <a:lnTo>
                  <a:pt x="1788" y="440"/>
                </a:lnTo>
                <a:lnTo>
                  <a:pt x="1787" y="436"/>
                </a:lnTo>
                <a:lnTo>
                  <a:pt x="1781" y="434"/>
                </a:lnTo>
                <a:lnTo>
                  <a:pt x="1769" y="431"/>
                </a:lnTo>
                <a:lnTo>
                  <a:pt x="1756" y="427"/>
                </a:lnTo>
                <a:lnTo>
                  <a:pt x="1751" y="425"/>
                </a:lnTo>
                <a:lnTo>
                  <a:pt x="1751" y="424"/>
                </a:lnTo>
                <a:lnTo>
                  <a:pt x="1751" y="424"/>
                </a:lnTo>
                <a:lnTo>
                  <a:pt x="1753" y="422"/>
                </a:lnTo>
                <a:lnTo>
                  <a:pt x="1758" y="422"/>
                </a:lnTo>
                <a:lnTo>
                  <a:pt x="1774" y="425"/>
                </a:lnTo>
                <a:lnTo>
                  <a:pt x="1790" y="429"/>
                </a:lnTo>
                <a:lnTo>
                  <a:pt x="1804" y="433"/>
                </a:lnTo>
                <a:lnTo>
                  <a:pt x="1804" y="433"/>
                </a:lnTo>
                <a:lnTo>
                  <a:pt x="1819" y="438"/>
                </a:lnTo>
                <a:lnTo>
                  <a:pt x="1833" y="438"/>
                </a:lnTo>
                <a:lnTo>
                  <a:pt x="1833" y="438"/>
                </a:lnTo>
                <a:lnTo>
                  <a:pt x="1835" y="436"/>
                </a:lnTo>
                <a:lnTo>
                  <a:pt x="1836" y="434"/>
                </a:lnTo>
                <a:lnTo>
                  <a:pt x="1838" y="429"/>
                </a:lnTo>
                <a:lnTo>
                  <a:pt x="1838" y="424"/>
                </a:lnTo>
                <a:lnTo>
                  <a:pt x="1838" y="417"/>
                </a:lnTo>
                <a:lnTo>
                  <a:pt x="1838" y="417"/>
                </a:lnTo>
                <a:lnTo>
                  <a:pt x="1840" y="417"/>
                </a:lnTo>
                <a:lnTo>
                  <a:pt x="1842" y="417"/>
                </a:lnTo>
                <a:lnTo>
                  <a:pt x="1851" y="418"/>
                </a:lnTo>
                <a:lnTo>
                  <a:pt x="1863" y="422"/>
                </a:lnTo>
                <a:lnTo>
                  <a:pt x="1868" y="424"/>
                </a:lnTo>
                <a:lnTo>
                  <a:pt x="1872" y="424"/>
                </a:lnTo>
                <a:lnTo>
                  <a:pt x="1872" y="424"/>
                </a:lnTo>
                <a:lnTo>
                  <a:pt x="1877" y="420"/>
                </a:lnTo>
                <a:lnTo>
                  <a:pt x="1881" y="417"/>
                </a:lnTo>
                <a:lnTo>
                  <a:pt x="1890" y="408"/>
                </a:lnTo>
                <a:lnTo>
                  <a:pt x="1899" y="397"/>
                </a:lnTo>
                <a:lnTo>
                  <a:pt x="1906" y="388"/>
                </a:lnTo>
                <a:lnTo>
                  <a:pt x="1906" y="388"/>
                </a:lnTo>
                <a:lnTo>
                  <a:pt x="1909" y="386"/>
                </a:lnTo>
                <a:lnTo>
                  <a:pt x="1909" y="385"/>
                </a:lnTo>
                <a:lnTo>
                  <a:pt x="1909" y="381"/>
                </a:lnTo>
                <a:lnTo>
                  <a:pt x="1908" y="379"/>
                </a:lnTo>
                <a:lnTo>
                  <a:pt x="1900" y="377"/>
                </a:lnTo>
                <a:lnTo>
                  <a:pt x="1888" y="377"/>
                </a:lnTo>
                <a:lnTo>
                  <a:pt x="1888" y="377"/>
                </a:lnTo>
                <a:lnTo>
                  <a:pt x="1875" y="377"/>
                </a:lnTo>
                <a:lnTo>
                  <a:pt x="1865" y="374"/>
                </a:lnTo>
                <a:lnTo>
                  <a:pt x="1856" y="369"/>
                </a:lnTo>
                <a:lnTo>
                  <a:pt x="1847" y="363"/>
                </a:lnTo>
                <a:lnTo>
                  <a:pt x="1847" y="363"/>
                </a:lnTo>
                <a:lnTo>
                  <a:pt x="1842" y="358"/>
                </a:lnTo>
                <a:lnTo>
                  <a:pt x="1840" y="354"/>
                </a:lnTo>
                <a:lnTo>
                  <a:pt x="1842" y="351"/>
                </a:lnTo>
                <a:lnTo>
                  <a:pt x="1849" y="351"/>
                </a:lnTo>
                <a:lnTo>
                  <a:pt x="1849" y="351"/>
                </a:lnTo>
                <a:lnTo>
                  <a:pt x="1854" y="353"/>
                </a:lnTo>
                <a:lnTo>
                  <a:pt x="1859" y="354"/>
                </a:lnTo>
                <a:lnTo>
                  <a:pt x="1872" y="363"/>
                </a:lnTo>
                <a:lnTo>
                  <a:pt x="1886" y="370"/>
                </a:lnTo>
                <a:lnTo>
                  <a:pt x="1891" y="372"/>
                </a:lnTo>
                <a:lnTo>
                  <a:pt x="1895" y="374"/>
                </a:lnTo>
                <a:lnTo>
                  <a:pt x="1895" y="374"/>
                </a:lnTo>
                <a:lnTo>
                  <a:pt x="1899" y="372"/>
                </a:lnTo>
                <a:lnTo>
                  <a:pt x="1904" y="370"/>
                </a:lnTo>
                <a:lnTo>
                  <a:pt x="1913" y="363"/>
                </a:lnTo>
                <a:lnTo>
                  <a:pt x="1931" y="349"/>
                </a:lnTo>
                <a:lnTo>
                  <a:pt x="1931" y="349"/>
                </a:lnTo>
                <a:lnTo>
                  <a:pt x="1932" y="345"/>
                </a:lnTo>
                <a:lnTo>
                  <a:pt x="1932" y="344"/>
                </a:lnTo>
                <a:lnTo>
                  <a:pt x="1929" y="340"/>
                </a:lnTo>
                <a:lnTo>
                  <a:pt x="1924" y="338"/>
                </a:lnTo>
                <a:lnTo>
                  <a:pt x="1916" y="335"/>
                </a:lnTo>
                <a:lnTo>
                  <a:pt x="1916" y="335"/>
                </a:lnTo>
                <a:lnTo>
                  <a:pt x="1916" y="333"/>
                </a:lnTo>
                <a:lnTo>
                  <a:pt x="1916" y="331"/>
                </a:lnTo>
                <a:lnTo>
                  <a:pt x="1922" y="329"/>
                </a:lnTo>
                <a:lnTo>
                  <a:pt x="1929" y="328"/>
                </a:lnTo>
                <a:lnTo>
                  <a:pt x="1936" y="328"/>
                </a:lnTo>
                <a:lnTo>
                  <a:pt x="1936" y="328"/>
                </a:lnTo>
                <a:lnTo>
                  <a:pt x="1941" y="328"/>
                </a:lnTo>
                <a:lnTo>
                  <a:pt x="1945" y="331"/>
                </a:lnTo>
                <a:lnTo>
                  <a:pt x="1950" y="338"/>
                </a:lnTo>
                <a:lnTo>
                  <a:pt x="1950" y="338"/>
                </a:lnTo>
                <a:lnTo>
                  <a:pt x="1956" y="338"/>
                </a:lnTo>
                <a:lnTo>
                  <a:pt x="1961" y="338"/>
                </a:lnTo>
                <a:lnTo>
                  <a:pt x="1975" y="335"/>
                </a:lnTo>
                <a:lnTo>
                  <a:pt x="1975" y="335"/>
                </a:lnTo>
                <a:lnTo>
                  <a:pt x="1977" y="335"/>
                </a:lnTo>
                <a:lnTo>
                  <a:pt x="1979" y="333"/>
                </a:lnTo>
                <a:lnTo>
                  <a:pt x="1977" y="329"/>
                </a:lnTo>
                <a:lnTo>
                  <a:pt x="1970" y="322"/>
                </a:lnTo>
                <a:lnTo>
                  <a:pt x="1963" y="319"/>
                </a:lnTo>
                <a:lnTo>
                  <a:pt x="1963" y="319"/>
                </a:lnTo>
                <a:lnTo>
                  <a:pt x="1959" y="317"/>
                </a:lnTo>
                <a:lnTo>
                  <a:pt x="1957" y="315"/>
                </a:lnTo>
                <a:lnTo>
                  <a:pt x="1957" y="313"/>
                </a:lnTo>
                <a:lnTo>
                  <a:pt x="1959" y="312"/>
                </a:lnTo>
                <a:lnTo>
                  <a:pt x="1963" y="310"/>
                </a:lnTo>
                <a:lnTo>
                  <a:pt x="1964" y="310"/>
                </a:lnTo>
                <a:lnTo>
                  <a:pt x="1966" y="312"/>
                </a:lnTo>
                <a:lnTo>
                  <a:pt x="1966" y="312"/>
                </a:lnTo>
                <a:lnTo>
                  <a:pt x="1970" y="317"/>
                </a:lnTo>
                <a:lnTo>
                  <a:pt x="1975" y="319"/>
                </a:lnTo>
                <a:lnTo>
                  <a:pt x="1979" y="322"/>
                </a:lnTo>
                <a:lnTo>
                  <a:pt x="1982" y="326"/>
                </a:lnTo>
                <a:lnTo>
                  <a:pt x="1982" y="326"/>
                </a:lnTo>
                <a:lnTo>
                  <a:pt x="1988" y="331"/>
                </a:lnTo>
                <a:lnTo>
                  <a:pt x="1989" y="333"/>
                </a:lnTo>
                <a:lnTo>
                  <a:pt x="1991" y="333"/>
                </a:lnTo>
                <a:lnTo>
                  <a:pt x="2004" y="328"/>
                </a:lnTo>
                <a:lnTo>
                  <a:pt x="2004" y="328"/>
                </a:lnTo>
                <a:lnTo>
                  <a:pt x="2011" y="324"/>
                </a:lnTo>
                <a:lnTo>
                  <a:pt x="2016" y="321"/>
                </a:lnTo>
                <a:lnTo>
                  <a:pt x="2025" y="310"/>
                </a:lnTo>
                <a:lnTo>
                  <a:pt x="2025" y="310"/>
                </a:lnTo>
                <a:lnTo>
                  <a:pt x="2028" y="308"/>
                </a:lnTo>
                <a:lnTo>
                  <a:pt x="2030" y="308"/>
                </a:lnTo>
                <a:lnTo>
                  <a:pt x="2034" y="306"/>
                </a:lnTo>
                <a:lnTo>
                  <a:pt x="2037" y="301"/>
                </a:lnTo>
                <a:lnTo>
                  <a:pt x="2037" y="301"/>
                </a:lnTo>
                <a:lnTo>
                  <a:pt x="2039" y="297"/>
                </a:lnTo>
                <a:lnTo>
                  <a:pt x="2041" y="294"/>
                </a:lnTo>
                <a:lnTo>
                  <a:pt x="2037" y="289"/>
                </a:lnTo>
                <a:lnTo>
                  <a:pt x="2032" y="281"/>
                </a:lnTo>
                <a:lnTo>
                  <a:pt x="2027" y="276"/>
                </a:lnTo>
                <a:lnTo>
                  <a:pt x="2027" y="276"/>
                </a:lnTo>
                <a:lnTo>
                  <a:pt x="2023" y="272"/>
                </a:lnTo>
                <a:lnTo>
                  <a:pt x="2023" y="267"/>
                </a:lnTo>
                <a:lnTo>
                  <a:pt x="2023" y="264"/>
                </a:lnTo>
                <a:lnTo>
                  <a:pt x="2020" y="260"/>
                </a:lnTo>
                <a:lnTo>
                  <a:pt x="2020" y="260"/>
                </a:lnTo>
                <a:lnTo>
                  <a:pt x="2014" y="256"/>
                </a:lnTo>
                <a:lnTo>
                  <a:pt x="2012" y="253"/>
                </a:lnTo>
                <a:lnTo>
                  <a:pt x="2012" y="251"/>
                </a:lnTo>
                <a:lnTo>
                  <a:pt x="2014" y="249"/>
                </a:lnTo>
                <a:lnTo>
                  <a:pt x="2020" y="249"/>
                </a:lnTo>
                <a:lnTo>
                  <a:pt x="2020" y="249"/>
                </a:lnTo>
                <a:lnTo>
                  <a:pt x="2027" y="251"/>
                </a:lnTo>
                <a:lnTo>
                  <a:pt x="2034" y="249"/>
                </a:lnTo>
                <a:lnTo>
                  <a:pt x="2039" y="246"/>
                </a:lnTo>
                <a:lnTo>
                  <a:pt x="2043" y="242"/>
                </a:lnTo>
                <a:lnTo>
                  <a:pt x="2043" y="242"/>
                </a:lnTo>
                <a:lnTo>
                  <a:pt x="2043" y="239"/>
                </a:lnTo>
                <a:lnTo>
                  <a:pt x="2043" y="237"/>
                </a:lnTo>
                <a:lnTo>
                  <a:pt x="2037" y="233"/>
                </a:lnTo>
                <a:lnTo>
                  <a:pt x="2034" y="232"/>
                </a:lnTo>
                <a:lnTo>
                  <a:pt x="2034" y="230"/>
                </a:lnTo>
                <a:lnTo>
                  <a:pt x="2036" y="228"/>
                </a:lnTo>
                <a:lnTo>
                  <a:pt x="2036" y="228"/>
                </a:lnTo>
                <a:lnTo>
                  <a:pt x="2041" y="224"/>
                </a:lnTo>
                <a:lnTo>
                  <a:pt x="2041" y="223"/>
                </a:lnTo>
                <a:lnTo>
                  <a:pt x="2039" y="221"/>
                </a:lnTo>
                <a:lnTo>
                  <a:pt x="2036" y="217"/>
                </a:lnTo>
                <a:lnTo>
                  <a:pt x="2028" y="217"/>
                </a:lnTo>
                <a:lnTo>
                  <a:pt x="2028" y="217"/>
                </a:lnTo>
                <a:lnTo>
                  <a:pt x="2021" y="216"/>
                </a:lnTo>
                <a:lnTo>
                  <a:pt x="2016" y="214"/>
                </a:lnTo>
                <a:lnTo>
                  <a:pt x="2012" y="210"/>
                </a:lnTo>
                <a:lnTo>
                  <a:pt x="2011" y="205"/>
                </a:lnTo>
                <a:lnTo>
                  <a:pt x="2011" y="205"/>
                </a:lnTo>
                <a:lnTo>
                  <a:pt x="2011" y="201"/>
                </a:lnTo>
                <a:lnTo>
                  <a:pt x="2007" y="201"/>
                </a:lnTo>
                <a:lnTo>
                  <a:pt x="2002" y="200"/>
                </a:lnTo>
                <a:lnTo>
                  <a:pt x="1993" y="200"/>
                </a:lnTo>
                <a:lnTo>
                  <a:pt x="1984" y="198"/>
                </a:lnTo>
                <a:lnTo>
                  <a:pt x="1984" y="198"/>
                </a:lnTo>
                <a:lnTo>
                  <a:pt x="1975" y="194"/>
                </a:lnTo>
                <a:lnTo>
                  <a:pt x="1964" y="194"/>
                </a:lnTo>
                <a:lnTo>
                  <a:pt x="1947" y="194"/>
                </a:lnTo>
                <a:lnTo>
                  <a:pt x="1947" y="194"/>
                </a:lnTo>
                <a:lnTo>
                  <a:pt x="1945" y="196"/>
                </a:lnTo>
                <a:lnTo>
                  <a:pt x="1945" y="198"/>
                </a:lnTo>
                <a:lnTo>
                  <a:pt x="1943" y="205"/>
                </a:lnTo>
                <a:lnTo>
                  <a:pt x="1945" y="212"/>
                </a:lnTo>
                <a:lnTo>
                  <a:pt x="1947" y="216"/>
                </a:lnTo>
                <a:lnTo>
                  <a:pt x="1950" y="217"/>
                </a:lnTo>
                <a:lnTo>
                  <a:pt x="1950" y="217"/>
                </a:lnTo>
                <a:lnTo>
                  <a:pt x="1956" y="217"/>
                </a:lnTo>
                <a:lnTo>
                  <a:pt x="1959" y="221"/>
                </a:lnTo>
                <a:lnTo>
                  <a:pt x="1959" y="224"/>
                </a:lnTo>
                <a:lnTo>
                  <a:pt x="1959" y="226"/>
                </a:lnTo>
                <a:lnTo>
                  <a:pt x="1957" y="228"/>
                </a:lnTo>
                <a:lnTo>
                  <a:pt x="1957" y="228"/>
                </a:lnTo>
                <a:lnTo>
                  <a:pt x="1956" y="230"/>
                </a:lnTo>
                <a:lnTo>
                  <a:pt x="1954" y="232"/>
                </a:lnTo>
                <a:lnTo>
                  <a:pt x="1954" y="235"/>
                </a:lnTo>
                <a:lnTo>
                  <a:pt x="1954" y="237"/>
                </a:lnTo>
                <a:lnTo>
                  <a:pt x="1954" y="239"/>
                </a:lnTo>
                <a:lnTo>
                  <a:pt x="1952" y="239"/>
                </a:lnTo>
                <a:lnTo>
                  <a:pt x="1952" y="239"/>
                </a:lnTo>
                <a:lnTo>
                  <a:pt x="1948" y="239"/>
                </a:lnTo>
                <a:lnTo>
                  <a:pt x="1943" y="239"/>
                </a:lnTo>
                <a:lnTo>
                  <a:pt x="1940" y="240"/>
                </a:lnTo>
                <a:lnTo>
                  <a:pt x="1938" y="249"/>
                </a:lnTo>
                <a:lnTo>
                  <a:pt x="1938" y="249"/>
                </a:lnTo>
                <a:lnTo>
                  <a:pt x="1936" y="258"/>
                </a:lnTo>
                <a:lnTo>
                  <a:pt x="1934" y="264"/>
                </a:lnTo>
                <a:lnTo>
                  <a:pt x="1931" y="269"/>
                </a:lnTo>
                <a:lnTo>
                  <a:pt x="1925" y="272"/>
                </a:lnTo>
                <a:lnTo>
                  <a:pt x="1925" y="272"/>
                </a:lnTo>
                <a:lnTo>
                  <a:pt x="1924" y="272"/>
                </a:lnTo>
                <a:lnTo>
                  <a:pt x="1922" y="272"/>
                </a:lnTo>
                <a:lnTo>
                  <a:pt x="1920" y="267"/>
                </a:lnTo>
                <a:lnTo>
                  <a:pt x="1920" y="260"/>
                </a:lnTo>
                <a:lnTo>
                  <a:pt x="1918" y="258"/>
                </a:lnTo>
                <a:lnTo>
                  <a:pt x="1916" y="258"/>
                </a:lnTo>
                <a:lnTo>
                  <a:pt x="1916" y="258"/>
                </a:lnTo>
                <a:lnTo>
                  <a:pt x="1913" y="258"/>
                </a:lnTo>
                <a:lnTo>
                  <a:pt x="1911" y="260"/>
                </a:lnTo>
                <a:lnTo>
                  <a:pt x="1909" y="267"/>
                </a:lnTo>
                <a:lnTo>
                  <a:pt x="1909" y="272"/>
                </a:lnTo>
                <a:lnTo>
                  <a:pt x="1911" y="274"/>
                </a:lnTo>
                <a:lnTo>
                  <a:pt x="1913" y="276"/>
                </a:lnTo>
                <a:lnTo>
                  <a:pt x="1913" y="276"/>
                </a:lnTo>
                <a:lnTo>
                  <a:pt x="1916" y="278"/>
                </a:lnTo>
                <a:lnTo>
                  <a:pt x="1918" y="281"/>
                </a:lnTo>
                <a:lnTo>
                  <a:pt x="1922" y="290"/>
                </a:lnTo>
                <a:lnTo>
                  <a:pt x="1922" y="290"/>
                </a:lnTo>
                <a:lnTo>
                  <a:pt x="1922" y="292"/>
                </a:lnTo>
                <a:lnTo>
                  <a:pt x="1920" y="294"/>
                </a:lnTo>
                <a:lnTo>
                  <a:pt x="1916" y="296"/>
                </a:lnTo>
                <a:lnTo>
                  <a:pt x="1909" y="297"/>
                </a:lnTo>
                <a:lnTo>
                  <a:pt x="1908" y="299"/>
                </a:lnTo>
                <a:lnTo>
                  <a:pt x="1904" y="301"/>
                </a:lnTo>
                <a:lnTo>
                  <a:pt x="1904" y="301"/>
                </a:lnTo>
                <a:lnTo>
                  <a:pt x="1902" y="305"/>
                </a:lnTo>
                <a:lnTo>
                  <a:pt x="1902" y="305"/>
                </a:lnTo>
                <a:lnTo>
                  <a:pt x="1899" y="303"/>
                </a:lnTo>
                <a:lnTo>
                  <a:pt x="1897" y="297"/>
                </a:lnTo>
                <a:lnTo>
                  <a:pt x="1891" y="292"/>
                </a:lnTo>
                <a:lnTo>
                  <a:pt x="1891" y="292"/>
                </a:lnTo>
                <a:lnTo>
                  <a:pt x="1881" y="280"/>
                </a:lnTo>
                <a:lnTo>
                  <a:pt x="1877" y="272"/>
                </a:lnTo>
                <a:lnTo>
                  <a:pt x="1875" y="267"/>
                </a:lnTo>
                <a:lnTo>
                  <a:pt x="1875" y="267"/>
                </a:lnTo>
                <a:lnTo>
                  <a:pt x="1877" y="262"/>
                </a:lnTo>
                <a:lnTo>
                  <a:pt x="1879" y="260"/>
                </a:lnTo>
                <a:lnTo>
                  <a:pt x="1883" y="258"/>
                </a:lnTo>
                <a:lnTo>
                  <a:pt x="1886" y="256"/>
                </a:lnTo>
                <a:lnTo>
                  <a:pt x="1886" y="256"/>
                </a:lnTo>
                <a:lnTo>
                  <a:pt x="1888" y="255"/>
                </a:lnTo>
                <a:lnTo>
                  <a:pt x="1888" y="251"/>
                </a:lnTo>
                <a:lnTo>
                  <a:pt x="1886" y="248"/>
                </a:lnTo>
                <a:lnTo>
                  <a:pt x="1886" y="240"/>
                </a:lnTo>
                <a:lnTo>
                  <a:pt x="1886" y="240"/>
                </a:lnTo>
                <a:lnTo>
                  <a:pt x="1884" y="235"/>
                </a:lnTo>
                <a:lnTo>
                  <a:pt x="1881" y="233"/>
                </a:lnTo>
                <a:lnTo>
                  <a:pt x="1875" y="230"/>
                </a:lnTo>
                <a:lnTo>
                  <a:pt x="1870" y="224"/>
                </a:lnTo>
                <a:lnTo>
                  <a:pt x="1870" y="224"/>
                </a:lnTo>
                <a:lnTo>
                  <a:pt x="1863" y="219"/>
                </a:lnTo>
                <a:lnTo>
                  <a:pt x="1858" y="217"/>
                </a:lnTo>
                <a:lnTo>
                  <a:pt x="1852" y="217"/>
                </a:lnTo>
                <a:lnTo>
                  <a:pt x="1849" y="219"/>
                </a:lnTo>
                <a:lnTo>
                  <a:pt x="1849" y="219"/>
                </a:lnTo>
                <a:lnTo>
                  <a:pt x="1845" y="224"/>
                </a:lnTo>
                <a:lnTo>
                  <a:pt x="1845" y="228"/>
                </a:lnTo>
                <a:lnTo>
                  <a:pt x="1843" y="233"/>
                </a:lnTo>
                <a:lnTo>
                  <a:pt x="1840" y="237"/>
                </a:lnTo>
                <a:lnTo>
                  <a:pt x="1840" y="237"/>
                </a:lnTo>
                <a:lnTo>
                  <a:pt x="1836" y="239"/>
                </a:lnTo>
                <a:lnTo>
                  <a:pt x="1835" y="240"/>
                </a:lnTo>
                <a:lnTo>
                  <a:pt x="1833" y="246"/>
                </a:lnTo>
                <a:lnTo>
                  <a:pt x="1833" y="253"/>
                </a:lnTo>
                <a:lnTo>
                  <a:pt x="1831" y="255"/>
                </a:lnTo>
                <a:lnTo>
                  <a:pt x="1829" y="255"/>
                </a:lnTo>
                <a:lnTo>
                  <a:pt x="1829" y="255"/>
                </a:lnTo>
                <a:lnTo>
                  <a:pt x="1827" y="255"/>
                </a:lnTo>
                <a:lnTo>
                  <a:pt x="1826" y="251"/>
                </a:lnTo>
                <a:lnTo>
                  <a:pt x="1824" y="242"/>
                </a:lnTo>
                <a:lnTo>
                  <a:pt x="1824" y="233"/>
                </a:lnTo>
                <a:lnTo>
                  <a:pt x="1822" y="230"/>
                </a:lnTo>
                <a:lnTo>
                  <a:pt x="1820" y="226"/>
                </a:lnTo>
                <a:lnTo>
                  <a:pt x="1820" y="226"/>
                </a:lnTo>
                <a:lnTo>
                  <a:pt x="1819" y="224"/>
                </a:lnTo>
                <a:lnTo>
                  <a:pt x="1819" y="221"/>
                </a:lnTo>
                <a:lnTo>
                  <a:pt x="1820" y="219"/>
                </a:lnTo>
                <a:lnTo>
                  <a:pt x="1824" y="217"/>
                </a:lnTo>
                <a:lnTo>
                  <a:pt x="1824" y="217"/>
                </a:lnTo>
                <a:lnTo>
                  <a:pt x="1829" y="216"/>
                </a:lnTo>
                <a:lnTo>
                  <a:pt x="1833" y="212"/>
                </a:lnTo>
                <a:lnTo>
                  <a:pt x="1833" y="208"/>
                </a:lnTo>
                <a:lnTo>
                  <a:pt x="1829" y="208"/>
                </a:lnTo>
                <a:lnTo>
                  <a:pt x="1829" y="208"/>
                </a:lnTo>
                <a:lnTo>
                  <a:pt x="1824" y="207"/>
                </a:lnTo>
                <a:lnTo>
                  <a:pt x="1817" y="203"/>
                </a:lnTo>
                <a:lnTo>
                  <a:pt x="1806" y="198"/>
                </a:lnTo>
                <a:lnTo>
                  <a:pt x="1806" y="198"/>
                </a:lnTo>
                <a:lnTo>
                  <a:pt x="1803" y="200"/>
                </a:lnTo>
                <a:lnTo>
                  <a:pt x="1797" y="201"/>
                </a:lnTo>
                <a:lnTo>
                  <a:pt x="1794" y="203"/>
                </a:lnTo>
                <a:lnTo>
                  <a:pt x="1790" y="203"/>
                </a:lnTo>
                <a:lnTo>
                  <a:pt x="1788" y="203"/>
                </a:lnTo>
                <a:lnTo>
                  <a:pt x="1788" y="203"/>
                </a:lnTo>
                <a:lnTo>
                  <a:pt x="1787" y="200"/>
                </a:lnTo>
                <a:lnTo>
                  <a:pt x="1787" y="194"/>
                </a:lnTo>
                <a:lnTo>
                  <a:pt x="1790" y="184"/>
                </a:lnTo>
                <a:lnTo>
                  <a:pt x="1790" y="184"/>
                </a:lnTo>
                <a:lnTo>
                  <a:pt x="1790" y="182"/>
                </a:lnTo>
                <a:lnTo>
                  <a:pt x="1792" y="180"/>
                </a:lnTo>
                <a:lnTo>
                  <a:pt x="1795" y="182"/>
                </a:lnTo>
                <a:lnTo>
                  <a:pt x="1799" y="182"/>
                </a:lnTo>
                <a:lnTo>
                  <a:pt x="1801" y="180"/>
                </a:lnTo>
                <a:lnTo>
                  <a:pt x="1803" y="178"/>
                </a:lnTo>
                <a:lnTo>
                  <a:pt x="1803" y="178"/>
                </a:lnTo>
                <a:lnTo>
                  <a:pt x="1804" y="176"/>
                </a:lnTo>
                <a:lnTo>
                  <a:pt x="1803" y="173"/>
                </a:lnTo>
                <a:lnTo>
                  <a:pt x="1797" y="171"/>
                </a:lnTo>
                <a:lnTo>
                  <a:pt x="1792" y="168"/>
                </a:lnTo>
                <a:lnTo>
                  <a:pt x="1790" y="166"/>
                </a:lnTo>
                <a:lnTo>
                  <a:pt x="1788" y="162"/>
                </a:lnTo>
                <a:lnTo>
                  <a:pt x="1788" y="162"/>
                </a:lnTo>
                <a:lnTo>
                  <a:pt x="1788" y="160"/>
                </a:lnTo>
                <a:lnTo>
                  <a:pt x="1787" y="159"/>
                </a:lnTo>
                <a:lnTo>
                  <a:pt x="1779" y="155"/>
                </a:lnTo>
                <a:lnTo>
                  <a:pt x="1769" y="150"/>
                </a:lnTo>
                <a:lnTo>
                  <a:pt x="1769" y="150"/>
                </a:lnTo>
                <a:lnTo>
                  <a:pt x="1767" y="150"/>
                </a:lnTo>
                <a:lnTo>
                  <a:pt x="1767" y="146"/>
                </a:lnTo>
                <a:lnTo>
                  <a:pt x="1767" y="141"/>
                </a:lnTo>
                <a:lnTo>
                  <a:pt x="1769" y="136"/>
                </a:lnTo>
                <a:lnTo>
                  <a:pt x="1769" y="130"/>
                </a:lnTo>
                <a:lnTo>
                  <a:pt x="1769" y="130"/>
                </a:lnTo>
                <a:lnTo>
                  <a:pt x="1765" y="125"/>
                </a:lnTo>
                <a:lnTo>
                  <a:pt x="1756" y="116"/>
                </a:lnTo>
                <a:lnTo>
                  <a:pt x="1747" y="111"/>
                </a:lnTo>
                <a:lnTo>
                  <a:pt x="1742" y="109"/>
                </a:lnTo>
                <a:lnTo>
                  <a:pt x="1738" y="109"/>
                </a:lnTo>
                <a:lnTo>
                  <a:pt x="1738" y="109"/>
                </a:lnTo>
                <a:lnTo>
                  <a:pt x="1737" y="109"/>
                </a:lnTo>
                <a:lnTo>
                  <a:pt x="1733" y="107"/>
                </a:lnTo>
                <a:lnTo>
                  <a:pt x="1731" y="103"/>
                </a:lnTo>
                <a:lnTo>
                  <a:pt x="1731" y="100"/>
                </a:lnTo>
                <a:lnTo>
                  <a:pt x="1731" y="98"/>
                </a:lnTo>
                <a:lnTo>
                  <a:pt x="1733" y="98"/>
                </a:lnTo>
                <a:lnTo>
                  <a:pt x="1733" y="98"/>
                </a:lnTo>
                <a:lnTo>
                  <a:pt x="1737" y="98"/>
                </a:lnTo>
                <a:lnTo>
                  <a:pt x="1740" y="96"/>
                </a:lnTo>
                <a:lnTo>
                  <a:pt x="1751" y="86"/>
                </a:lnTo>
                <a:lnTo>
                  <a:pt x="1751" y="86"/>
                </a:lnTo>
                <a:lnTo>
                  <a:pt x="1756" y="80"/>
                </a:lnTo>
                <a:lnTo>
                  <a:pt x="1758" y="75"/>
                </a:lnTo>
                <a:lnTo>
                  <a:pt x="1758" y="73"/>
                </a:lnTo>
                <a:lnTo>
                  <a:pt x="1755" y="71"/>
                </a:lnTo>
                <a:lnTo>
                  <a:pt x="1755" y="71"/>
                </a:lnTo>
                <a:lnTo>
                  <a:pt x="1749" y="68"/>
                </a:lnTo>
                <a:lnTo>
                  <a:pt x="1747" y="66"/>
                </a:lnTo>
                <a:lnTo>
                  <a:pt x="1749" y="64"/>
                </a:lnTo>
                <a:lnTo>
                  <a:pt x="1756" y="63"/>
                </a:lnTo>
                <a:lnTo>
                  <a:pt x="1756" y="63"/>
                </a:lnTo>
                <a:lnTo>
                  <a:pt x="1776" y="66"/>
                </a:lnTo>
                <a:lnTo>
                  <a:pt x="1785" y="68"/>
                </a:lnTo>
                <a:lnTo>
                  <a:pt x="1788" y="68"/>
                </a:lnTo>
                <a:lnTo>
                  <a:pt x="1792" y="66"/>
                </a:lnTo>
                <a:lnTo>
                  <a:pt x="1792" y="66"/>
                </a:lnTo>
                <a:lnTo>
                  <a:pt x="1799" y="59"/>
                </a:lnTo>
                <a:lnTo>
                  <a:pt x="1808" y="45"/>
                </a:lnTo>
                <a:lnTo>
                  <a:pt x="1826" y="20"/>
                </a:lnTo>
                <a:lnTo>
                  <a:pt x="1826" y="20"/>
                </a:lnTo>
                <a:lnTo>
                  <a:pt x="1827" y="16"/>
                </a:lnTo>
                <a:lnTo>
                  <a:pt x="1827" y="13"/>
                </a:lnTo>
                <a:lnTo>
                  <a:pt x="1826" y="11"/>
                </a:lnTo>
                <a:lnTo>
                  <a:pt x="1824" y="9"/>
                </a:lnTo>
                <a:lnTo>
                  <a:pt x="1813" y="9"/>
                </a:lnTo>
                <a:lnTo>
                  <a:pt x="1801" y="9"/>
                </a:lnTo>
                <a:lnTo>
                  <a:pt x="1801" y="9"/>
                </a:lnTo>
                <a:lnTo>
                  <a:pt x="1790" y="9"/>
                </a:lnTo>
                <a:lnTo>
                  <a:pt x="1781" y="6"/>
                </a:lnTo>
                <a:lnTo>
                  <a:pt x="1772" y="4"/>
                </a:lnTo>
                <a:lnTo>
                  <a:pt x="1763" y="0"/>
                </a:lnTo>
                <a:lnTo>
                  <a:pt x="1763" y="0"/>
                </a:lnTo>
                <a:lnTo>
                  <a:pt x="1749" y="2"/>
                </a:lnTo>
                <a:lnTo>
                  <a:pt x="1733" y="2"/>
                </a:lnTo>
                <a:lnTo>
                  <a:pt x="1721" y="6"/>
                </a:lnTo>
                <a:lnTo>
                  <a:pt x="1714" y="9"/>
                </a:lnTo>
                <a:lnTo>
                  <a:pt x="1714" y="9"/>
                </a:lnTo>
                <a:lnTo>
                  <a:pt x="1714" y="11"/>
                </a:lnTo>
                <a:lnTo>
                  <a:pt x="1714" y="13"/>
                </a:lnTo>
                <a:lnTo>
                  <a:pt x="1715" y="16"/>
                </a:lnTo>
                <a:lnTo>
                  <a:pt x="1719" y="20"/>
                </a:lnTo>
                <a:lnTo>
                  <a:pt x="1721" y="23"/>
                </a:lnTo>
                <a:lnTo>
                  <a:pt x="1721" y="23"/>
                </a:lnTo>
                <a:lnTo>
                  <a:pt x="1719" y="23"/>
                </a:lnTo>
                <a:lnTo>
                  <a:pt x="1717" y="25"/>
                </a:lnTo>
                <a:lnTo>
                  <a:pt x="1714" y="23"/>
                </a:lnTo>
                <a:lnTo>
                  <a:pt x="1708" y="22"/>
                </a:lnTo>
                <a:lnTo>
                  <a:pt x="1705" y="22"/>
                </a:lnTo>
                <a:lnTo>
                  <a:pt x="1705" y="22"/>
                </a:lnTo>
                <a:lnTo>
                  <a:pt x="1703" y="23"/>
                </a:lnTo>
                <a:lnTo>
                  <a:pt x="1705" y="29"/>
                </a:lnTo>
                <a:lnTo>
                  <a:pt x="1705" y="38"/>
                </a:lnTo>
                <a:lnTo>
                  <a:pt x="1705" y="48"/>
                </a:lnTo>
                <a:lnTo>
                  <a:pt x="1705" y="48"/>
                </a:lnTo>
                <a:lnTo>
                  <a:pt x="1705" y="59"/>
                </a:lnTo>
                <a:lnTo>
                  <a:pt x="1706" y="66"/>
                </a:lnTo>
                <a:lnTo>
                  <a:pt x="1710" y="70"/>
                </a:lnTo>
                <a:lnTo>
                  <a:pt x="1714" y="75"/>
                </a:lnTo>
                <a:lnTo>
                  <a:pt x="1714" y="75"/>
                </a:lnTo>
                <a:lnTo>
                  <a:pt x="1717" y="80"/>
                </a:lnTo>
                <a:lnTo>
                  <a:pt x="1717" y="86"/>
                </a:lnTo>
                <a:lnTo>
                  <a:pt x="1717" y="102"/>
                </a:lnTo>
                <a:lnTo>
                  <a:pt x="1717" y="102"/>
                </a:lnTo>
                <a:lnTo>
                  <a:pt x="1717" y="105"/>
                </a:lnTo>
                <a:lnTo>
                  <a:pt x="1715" y="109"/>
                </a:lnTo>
                <a:lnTo>
                  <a:pt x="1712" y="112"/>
                </a:lnTo>
                <a:lnTo>
                  <a:pt x="1703" y="114"/>
                </a:lnTo>
                <a:lnTo>
                  <a:pt x="1703" y="114"/>
                </a:lnTo>
                <a:lnTo>
                  <a:pt x="1703" y="116"/>
                </a:lnTo>
                <a:lnTo>
                  <a:pt x="1703" y="118"/>
                </a:lnTo>
                <a:lnTo>
                  <a:pt x="1706" y="120"/>
                </a:lnTo>
                <a:lnTo>
                  <a:pt x="1710" y="125"/>
                </a:lnTo>
                <a:lnTo>
                  <a:pt x="1710" y="127"/>
                </a:lnTo>
                <a:lnTo>
                  <a:pt x="1710" y="128"/>
                </a:lnTo>
                <a:lnTo>
                  <a:pt x="1710" y="128"/>
                </a:lnTo>
                <a:lnTo>
                  <a:pt x="1710" y="130"/>
                </a:lnTo>
                <a:lnTo>
                  <a:pt x="1708" y="132"/>
                </a:lnTo>
                <a:lnTo>
                  <a:pt x="1703" y="130"/>
                </a:lnTo>
                <a:lnTo>
                  <a:pt x="1698" y="127"/>
                </a:lnTo>
                <a:lnTo>
                  <a:pt x="1692" y="127"/>
                </a:lnTo>
                <a:lnTo>
                  <a:pt x="1692" y="127"/>
                </a:lnTo>
                <a:lnTo>
                  <a:pt x="1687" y="132"/>
                </a:lnTo>
                <a:lnTo>
                  <a:pt x="1683" y="139"/>
                </a:lnTo>
                <a:lnTo>
                  <a:pt x="1683" y="146"/>
                </a:lnTo>
                <a:lnTo>
                  <a:pt x="1685" y="150"/>
                </a:lnTo>
                <a:lnTo>
                  <a:pt x="1687" y="153"/>
                </a:lnTo>
                <a:lnTo>
                  <a:pt x="1687" y="153"/>
                </a:lnTo>
                <a:lnTo>
                  <a:pt x="1694" y="159"/>
                </a:lnTo>
                <a:lnTo>
                  <a:pt x="1694" y="160"/>
                </a:lnTo>
                <a:lnTo>
                  <a:pt x="1690" y="164"/>
                </a:lnTo>
                <a:lnTo>
                  <a:pt x="1690" y="164"/>
                </a:lnTo>
                <a:lnTo>
                  <a:pt x="1687" y="169"/>
                </a:lnTo>
                <a:lnTo>
                  <a:pt x="1685" y="176"/>
                </a:lnTo>
                <a:lnTo>
                  <a:pt x="1685" y="180"/>
                </a:lnTo>
                <a:lnTo>
                  <a:pt x="1687" y="184"/>
                </a:lnTo>
                <a:lnTo>
                  <a:pt x="1689" y="187"/>
                </a:lnTo>
                <a:lnTo>
                  <a:pt x="1692" y="191"/>
                </a:lnTo>
                <a:lnTo>
                  <a:pt x="1692" y="191"/>
                </a:lnTo>
                <a:lnTo>
                  <a:pt x="1698" y="194"/>
                </a:lnTo>
                <a:lnTo>
                  <a:pt x="1703" y="196"/>
                </a:lnTo>
                <a:lnTo>
                  <a:pt x="1717" y="200"/>
                </a:lnTo>
                <a:lnTo>
                  <a:pt x="1730" y="203"/>
                </a:lnTo>
                <a:lnTo>
                  <a:pt x="1740" y="207"/>
                </a:lnTo>
                <a:lnTo>
                  <a:pt x="1740" y="207"/>
                </a:lnTo>
                <a:lnTo>
                  <a:pt x="1744" y="210"/>
                </a:lnTo>
                <a:lnTo>
                  <a:pt x="1742" y="212"/>
                </a:lnTo>
                <a:lnTo>
                  <a:pt x="1738" y="214"/>
                </a:lnTo>
                <a:lnTo>
                  <a:pt x="1738" y="216"/>
                </a:lnTo>
                <a:lnTo>
                  <a:pt x="1738" y="219"/>
                </a:lnTo>
                <a:lnTo>
                  <a:pt x="1738" y="219"/>
                </a:lnTo>
                <a:lnTo>
                  <a:pt x="1740" y="223"/>
                </a:lnTo>
                <a:lnTo>
                  <a:pt x="1740" y="224"/>
                </a:lnTo>
                <a:lnTo>
                  <a:pt x="1737" y="230"/>
                </a:lnTo>
                <a:lnTo>
                  <a:pt x="1733" y="233"/>
                </a:lnTo>
                <a:lnTo>
                  <a:pt x="1731" y="239"/>
                </a:lnTo>
                <a:lnTo>
                  <a:pt x="1731" y="239"/>
                </a:lnTo>
                <a:lnTo>
                  <a:pt x="1733" y="240"/>
                </a:lnTo>
                <a:lnTo>
                  <a:pt x="1735" y="240"/>
                </a:lnTo>
                <a:lnTo>
                  <a:pt x="1738" y="237"/>
                </a:lnTo>
                <a:lnTo>
                  <a:pt x="1744" y="230"/>
                </a:lnTo>
                <a:lnTo>
                  <a:pt x="1744" y="230"/>
                </a:lnTo>
                <a:lnTo>
                  <a:pt x="1746" y="226"/>
                </a:lnTo>
                <a:lnTo>
                  <a:pt x="1747" y="224"/>
                </a:lnTo>
                <a:lnTo>
                  <a:pt x="1749" y="226"/>
                </a:lnTo>
                <a:lnTo>
                  <a:pt x="1751" y="228"/>
                </a:lnTo>
                <a:lnTo>
                  <a:pt x="1753" y="235"/>
                </a:lnTo>
                <a:lnTo>
                  <a:pt x="1755" y="242"/>
                </a:lnTo>
                <a:lnTo>
                  <a:pt x="1755" y="242"/>
                </a:lnTo>
                <a:lnTo>
                  <a:pt x="1753" y="246"/>
                </a:lnTo>
                <a:lnTo>
                  <a:pt x="1753" y="248"/>
                </a:lnTo>
                <a:lnTo>
                  <a:pt x="1747" y="249"/>
                </a:lnTo>
                <a:lnTo>
                  <a:pt x="1744" y="251"/>
                </a:lnTo>
                <a:lnTo>
                  <a:pt x="1738" y="256"/>
                </a:lnTo>
                <a:lnTo>
                  <a:pt x="1738" y="256"/>
                </a:lnTo>
                <a:lnTo>
                  <a:pt x="1733" y="262"/>
                </a:lnTo>
                <a:lnTo>
                  <a:pt x="1728" y="265"/>
                </a:lnTo>
                <a:lnTo>
                  <a:pt x="1722" y="267"/>
                </a:lnTo>
                <a:lnTo>
                  <a:pt x="1715" y="265"/>
                </a:lnTo>
                <a:lnTo>
                  <a:pt x="1715" y="265"/>
                </a:lnTo>
                <a:lnTo>
                  <a:pt x="1712" y="265"/>
                </a:lnTo>
                <a:lnTo>
                  <a:pt x="1710" y="267"/>
                </a:lnTo>
                <a:lnTo>
                  <a:pt x="1710" y="272"/>
                </a:lnTo>
                <a:lnTo>
                  <a:pt x="1712" y="281"/>
                </a:lnTo>
                <a:lnTo>
                  <a:pt x="1715" y="289"/>
                </a:lnTo>
                <a:lnTo>
                  <a:pt x="1715" y="289"/>
                </a:lnTo>
                <a:lnTo>
                  <a:pt x="1717" y="294"/>
                </a:lnTo>
                <a:lnTo>
                  <a:pt x="1714" y="297"/>
                </a:lnTo>
                <a:lnTo>
                  <a:pt x="1710" y="299"/>
                </a:lnTo>
                <a:lnTo>
                  <a:pt x="1703" y="297"/>
                </a:lnTo>
                <a:lnTo>
                  <a:pt x="1703" y="297"/>
                </a:lnTo>
                <a:lnTo>
                  <a:pt x="1694" y="294"/>
                </a:lnTo>
                <a:lnTo>
                  <a:pt x="1690" y="290"/>
                </a:lnTo>
                <a:lnTo>
                  <a:pt x="1689" y="285"/>
                </a:lnTo>
                <a:lnTo>
                  <a:pt x="1690" y="278"/>
                </a:lnTo>
                <a:lnTo>
                  <a:pt x="1690" y="278"/>
                </a:lnTo>
                <a:lnTo>
                  <a:pt x="1694" y="272"/>
                </a:lnTo>
                <a:lnTo>
                  <a:pt x="1696" y="265"/>
                </a:lnTo>
                <a:lnTo>
                  <a:pt x="1696" y="262"/>
                </a:lnTo>
                <a:lnTo>
                  <a:pt x="1696" y="260"/>
                </a:lnTo>
                <a:lnTo>
                  <a:pt x="1692" y="260"/>
                </a:lnTo>
                <a:lnTo>
                  <a:pt x="1692" y="260"/>
                </a:lnTo>
                <a:lnTo>
                  <a:pt x="1687" y="260"/>
                </a:lnTo>
                <a:lnTo>
                  <a:pt x="1678" y="260"/>
                </a:lnTo>
                <a:lnTo>
                  <a:pt x="1671" y="256"/>
                </a:lnTo>
                <a:lnTo>
                  <a:pt x="1666" y="253"/>
                </a:lnTo>
                <a:lnTo>
                  <a:pt x="1666" y="253"/>
                </a:lnTo>
                <a:lnTo>
                  <a:pt x="1666" y="249"/>
                </a:lnTo>
                <a:lnTo>
                  <a:pt x="1667" y="248"/>
                </a:lnTo>
                <a:lnTo>
                  <a:pt x="1683" y="249"/>
                </a:lnTo>
                <a:lnTo>
                  <a:pt x="1683" y="249"/>
                </a:lnTo>
                <a:lnTo>
                  <a:pt x="1687" y="249"/>
                </a:lnTo>
                <a:lnTo>
                  <a:pt x="1689" y="249"/>
                </a:lnTo>
                <a:lnTo>
                  <a:pt x="1690" y="246"/>
                </a:lnTo>
                <a:lnTo>
                  <a:pt x="1690" y="242"/>
                </a:lnTo>
                <a:lnTo>
                  <a:pt x="1692" y="240"/>
                </a:lnTo>
                <a:lnTo>
                  <a:pt x="1696" y="240"/>
                </a:lnTo>
                <a:lnTo>
                  <a:pt x="1696" y="240"/>
                </a:lnTo>
                <a:lnTo>
                  <a:pt x="1710" y="242"/>
                </a:lnTo>
                <a:lnTo>
                  <a:pt x="1715" y="242"/>
                </a:lnTo>
                <a:lnTo>
                  <a:pt x="1722" y="239"/>
                </a:lnTo>
                <a:lnTo>
                  <a:pt x="1722" y="239"/>
                </a:lnTo>
                <a:lnTo>
                  <a:pt x="1724" y="235"/>
                </a:lnTo>
                <a:lnTo>
                  <a:pt x="1726" y="232"/>
                </a:lnTo>
                <a:lnTo>
                  <a:pt x="1724" y="228"/>
                </a:lnTo>
                <a:lnTo>
                  <a:pt x="1722" y="224"/>
                </a:lnTo>
                <a:lnTo>
                  <a:pt x="1715" y="219"/>
                </a:lnTo>
                <a:lnTo>
                  <a:pt x="1712" y="217"/>
                </a:lnTo>
                <a:lnTo>
                  <a:pt x="1710" y="217"/>
                </a:lnTo>
                <a:lnTo>
                  <a:pt x="1710" y="217"/>
                </a:lnTo>
                <a:lnTo>
                  <a:pt x="1698" y="221"/>
                </a:lnTo>
                <a:lnTo>
                  <a:pt x="1692" y="221"/>
                </a:lnTo>
                <a:lnTo>
                  <a:pt x="1692" y="219"/>
                </a:lnTo>
                <a:lnTo>
                  <a:pt x="1690" y="217"/>
                </a:lnTo>
                <a:lnTo>
                  <a:pt x="1690" y="217"/>
                </a:lnTo>
                <a:lnTo>
                  <a:pt x="1692" y="214"/>
                </a:lnTo>
                <a:lnTo>
                  <a:pt x="1692" y="214"/>
                </a:lnTo>
                <a:lnTo>
                  <a:pt x="1698" y="212"/>
                </a:lnTo>
                <a:lnTo>
                  <a:pt x="1705" y="214"/>
                </a:lnTo>
                <a:lnTo>
                  <a:pt x="1710" y="212"/>
                </a:lnTo>
                <a:lnTo>
                  <a:pt x="1710" y="212"/>
                </a:lnTo>
                <a:lnTo>
                  <a:pt x="1712" y="212"/>
                </a:lnTo>
                <a:lnTo>
                  <a:pt x="1712" y="210"/>
                </a:lnTo>
                <a:lnTo>
                  <a:pt x="1710" y="207"/>
                </a:lnTo>
                <a:lnTo>
                  <a:pt x="1703" y="205"/>
                </a:lnTo>
                <a:lnTo>
                  <a:pt x="1696" y="205"/>
                </a:lnTo>
                <a:lnTo>
                  <a:pt x="1696" y="205"/>
                </a:lnTo>
                <a:lnTo>
                  <a:pt x="1689" y="207"/>
                </a:lnTo>
                <a:lnTo>
                  <a:pt x="1682" y="207"/>
                </a:lnTo>
                <a:lnTo>
                  <a:pt x="1676" y="203"/>
                </a:lnTo>
                <a:lnTo>
                  <a:pt x="1671" y="200"/>
                </a:lnTo>
                <a:lnTo>
                  <a:pt x="1671" y="200"/>
                </a:lnTo>
                <a:lnTo>
                  <a:pt x="1662" y="192"/>
                </a:lnTo>
                <a:lnTo>
                  <a:pt x="1658" y="192"/>
                </a:lnTo>
                <a:lnTo>
                  <a:pt x="1655" y="191"/>
                </a:lnTo>
                <a:lnTo>
                  <a:pt x="1651" y="192"/>
                </a:lnTo>
                <a:lnTo>
                  <a:pt x="1648" y="194"/>
                </a:lnTo>
                <a:lnTo>
                  <a:pt x="1644" y="198"/>
                </a:lnTo>
                <a:lnTo>
                  <a:pt x="1642" y="205"/>
                </a:lnTo>
                <a:lnTo>
                  <a:pt x="1642" y="205"/>
                </a:lnTo>
                <a:lnTo>
                  <a:pt x="1641" y="212"/>
                </a:lnTo>
                <a:lnTo>
                  <a:pt x="1639" y="216"/>
                </a:lnTo>
                <a:lnTo>
                  <a:pt x="1635" y="217"/>
                </a:lnTo>
                <a:lnTo>
                  <a:pt x="1632" y="217"/>
                </a:lnTo>
                <a:lnTo>
                  <a:pt x="1625" y="219"/>
                </a:lnTo>
                <a:lnTo>
                  <a:pt x="1621" y="219"/>
                </a:lnTo>
                <a:lnTo>
                  <a:pt x="1619" y="221"/>
                </a:lnTo>
                <a:lnTo>
                  <a:pt x="1619" y="221"/>
                </a:lnTo>
                <a:lnTo>
                  <a:pt x="1618" y="224"/>
                </a:lnTo>
                <a:lnTo>
                  <a:pt x="1618" y="226"/>
                </a:lnTo>
                <a:lnTo>
                  <a:pt x="1623" y="230"/>
                </a:lnTo>
                <a:lnTo>
                  <a:pt x="1630" y="232"/>
                </a:lnTo>
                <a:lnTo>
                  <a:pt x="1641" y="233"/>
                </a:lnTo>
                <a:lnTo>
                  <a:pt x="1641" y="233"/>
                </a:lnTo>
                <a:lnTo>
                  <a:pt x="1650" y="235"/>
                </a:lnTo>
                <a:lnTo>
                  <a:pt x="1657" y="240"/>
                </a:lnTo>
                <a:lnTo>
                  <a:pt x="1660" y="244"/>
                </a:lnTo>
                <a:lnTo>
                  <a:pt x="1660" y="246"/>
                </a:lnTo>
                <a:lnTo>
                  <a:pt x="1658" y="246"/>
                </a:lnTo>
                <a:lnTo>
                  <a:pt x="1658" y="246"/>
                </a:lnTo>
                <a:lnTo>
                  <a:pt x="1655" y="248"/>
                </a:lnTo>
                <a:lnTo>
                  <a:pt x="1653" y="251"/>
                </a:lnTo>
                <a:lnTo>
                  <a:pt x="1651" y="253"/>
                </a:lnTo>
                <a:lnTo>
                  <a:pt x="1646" y="253"/>
                </a:lnTo>
                <a:lnTo>
                  <a:pt x="1646" y="253"/>
                </a:lnTo>
                <a:lnTo>
                  <a:pt x="1641" y="251"/>
                </a:lnTo>
                <a:lnTo>
                  <a:pt x="1637" y="253"/>
                </a:lnTo>
                <a:lnTo>
                  <a:pt x="1635" y="255"/>
                </a:lnTo>
                <a:lnTo>
                  <a:pt x="1637" y="260"/>
                </a:lnTo>
                <a:lnTo>
                  <a:pt x="1637" y="260"/>
                </a:lnTo>
                <a:lnTo>
                  <a:pt x="1639" y="264"/>
                </a:lnTo>
                <a:lnTo>
                  <a:pt x="1639" y="267"/>
                </a:lnTo>
                <a:lnTo>
                  <a:pt x="1637" y="271"/>
                </a:lnTo>
                <a:lnTo>
                  <a:pt x="1635" y="274"/>
                </a:lnTo>
                <a:lnTo>
                  <a:pt x="1635" y="274"/>
                </a:lnTo>
                <a:lnTo>
                  <a:pt x="1635" y="276"/>
                </a:lnTo>
                <a:lnTo>
                  <a:pt x="1634" y="278"/>
                </a:lnTo>
                <a:lnTo>
                  <a:pt x="1630" y="276"/>
                </a:lnTo>
                <a:lnTo>
                  <a:pt x="1614" y="274"/>
                </a:lnTo>
                <a:lnTo>
                  <a:pt x="1614" y="274"/>
                </a:lnTo>
                <a:lnTo>
                  <a:pt x="1605" y="274"/>
                </a:lnTo>
                <a:lnTo>
                  <a:pt x="1593" y="274"/>
                </a:lnTo>
                <a:lnTo>
                  <a:pt x="1568" y="280"/>
                </a:lnTo>
                <a:lnTo>
                  <a:pt x="1568" y="280"/>
                </a:lnTo>
                <a:lnTo>
                  <a:pt x="1557" y="280"/>
                </a:lnTo>
                <a:lnTo>
                  <a:pt x="1546" y="280"/>
                </a:lnTo>
                <a:lnTo>
                  <a:pt x="1537" y="276"/>
                </a:lnTo>
                <a:lnTo>
                  <a:pt x="1530" y="271"/>
                </a:lnTo>
                <a:lnTo>
                  <a:pt x="1530" y="271"/>
                </a:lnTo>
                <a:lnTo>
                  <a:pt x="1527" y="267"/>
                </a:lnTo>
                <a:lnTo>
                  <a:pt x="1520" y="265"/>
                </a:lnTo>
                <a:lnTo>
                  <a:pt x="1505" y="265"/>
                </a:lnTo>
                <a:lnTo>
                  <a:pt x="1505" y="265"/>
                </a:lnTo>
                <a:lnTo>
                  <a:pt x="1500" y="264"/>
                </a:lnTo>
                <a:lnTo>
                  <a:pt x="1497" y="260"/>
                </a:lnTo>
                <a:lnTo>
                  <a:pt x="1493" y="256"/>
                </a:lnTo>
                <a:lnTo>
                  <a:pt x="1486" y="255"/>
                </a:lnTo>
                <a:lnTo>
                  <a:pt x="1486" y="255"/>
                </a:lnTo>
                <a:lnTo>
                  <a:pt x="1481" y="253"/>
                </a:lnTo>
                <a:lnTo>
                  <a:pt x="1479" y="253"/>
                </a:lnTo>
                <a:lnTo>
                  <a:pt x="1475" y="248"/>
                </a:lnTo>
                <a:lnTo>
                  <a:pt x="1473" y="235"/>
                </a:lnTo>
                <a:lnTo>
                  <a:pt x="1473" y="235"/>
                </a:lnTo>
                <a:lnTo>
                  <a:pt x="1472" y="233"/>
                </a:lnTo>
                <a:lnTo>
                  <a:pt x="1468" y="232"/>
                </a:lnTo>
                <a:lnTo>
                  <a:pt x="1457" y="232"/>
                </a:lnTo>
                <a:lnTo>
                  <a:pt x="1445" y="233"/>
                </a:lnTo>
                <a:lnTo>
                  <a:pt x="1434" y="237"/>
                </a:lnTo>
                <a:lnTo>
                  <a:pt x="1434" y="237"/>
                </a:lnTo>
                <a:lnTo>
                  <a:pt x="1425" y="240"/>
                </a:lnTo>
                <a:lnTo>
                  <a:pt x="1416" y="242"/>
                </a:lnTo>
                <a:lnTo>
                  <a:pt x="1408" y="246"/>
                </a:lnTo>
                <a:lnTo>
                  <a:pt x="1404" y="249"/>
                </a:lnTo>
                <a:lnTo>
                  <a:pt x="1400" y="253"/>
                </a:lnTo>
                <a:lnTo>
                  <a:pt x="1400" y="253"/>
                </a:lnTo>
                <a:lnTo>
                  <a:pt x="1399" y="258"/>
                </a:lnTo>
                <a:lnTo>
                  <a:pt x="1400" y="260"/>
                </a:lnTo>
                <a:lnTo>
                  <a:pt x="1402" y="262"/>
                </a:lnTo>
                <a:lnTo>
                  <a:pt x="1406" y="262"/>
                </a:lnTo>
                <a:lnTo>
                  <a:pt x="1411" y="262"/>
                </a:lnTo>
                <a:lnTo>
                  <a:pt x="1411" y="262"/>
                </a:lnTo>
                <a:lnTo>
                  <a:pt x="1416" y="260"/>
                </a:lnTo>
                <a:lnTo>
                  <a:pt x="1420" y="258"/>
                </a:lnTo>
                <a:lnTo>
                  <a:pt x="1424" y="255"/>
                </a:lnTo>
                <a:lnTo>
                  <a:pt x="1433" y="255"/>
                </a:lnTo>
                <a:lnTo>
                  <a:pt x="1433" y="255"/>
                </a:lnTo>
                <a:lnTo>
                  <a:pt x="1438" y="255"/>
                </a:lnTo>
                <a:lnTo>
                  <a:pt x="1443" y="253"/>
                </a:lnTo>
                <a:lnTo>
                  <a:pt x="1452" y="249"/>
                </a:lnTo>
                <a:lnTo>
                  <a:pt x="1459" y="246"/>
                </a:lnTo>
                <a:lnTo>
                  <a:pt x="1461" y="244"/>
                </a:lnTo>
                <a:lnTo>
                  <a:pt x="1465" y="246"/>
                </a:lnTo>
                <a:lnTo>
                  <a:pt x="1465" y="246"/>
                </a:lnTo>
                <a:lnTo>
                  <a:pt x="1465" y="249"/>
                </a:lnTo>
                <a:lnTo>
                  <a:pt x="1463" y="251"/>
                </a:lnTo>
                <a:lnTo>
                  <a:pt x="1452" y="258"/>
                </a:lnTo>
                <a:lnTo>
                  <a:pt x="1438" y="264"/>
                </a:lnTo>
                <a:lnTo>
                  <a:pt x="1425" y="267"/>
                </a:lnTo>
                <a:lnTo>
                  <a:pt x="1425" y="267"/>
                </a:lnTo>
                <a:lnTo>
                  <a:pt x="1422" y="267"/>
                </a:lnTo>
                <a:lnTo>
                  <a:pt x="1418" y="269"/>
                </a:lnTo>
                <a:lnTo>
                  <a:pt x="1416" y="272"/>
                </a:lnTo>
                <a:lnTo>
                  <a:pt x="1416" y="276"/>
                </a:lnTo>
                <a:lnTo>
                  <a:pt x="1420" y="287"/>
                </a:lnTo>
                <a:lnTo>
                  <a:pt x="1429" y="299"/>
                </a:lnTo>
                <a:lnTo>
                  <a:pt x="1429" y="299"/>
                </a:lnTo>
                <a:lnTo>
                  <a:pt x="1433" y="305"/>
                </a:lnTo>
                <a:lnTo>
                  <a:pt x="1433" y="308"/>
                </a:lnTo>
                <a:lnTo>
                  <a:pt x="1433" y="310"/>
                </a:lnTo>
                <a:lnTo>
                  <a:pt x="1431" y="312"/>
                </a:lnTo>
                <a:lnTo>
                  <a:pt x="1425" y="312"/>
                </a:lnTo>
                <a:lnTo>
                  <a:pt x="1424" y="313"/>
                </a:lnTo>
                <a:lnTo>
                  <a:pt x="1422" y="317"/>
                </a:lnTo>
                <a:lnTo>
                  <a:pt x="1422" y="317"/>
                </a:lnTo>
                <a:lnTo>
                  <a:pt x="1422" y="319"/>
                </a:lnTo>
                <a:lnTo>
                  <a:pt x="1418" y="321"/>
                </a:lnTo>
                <a:lnTo>
                  <a:pt x="1411" y="319"/>
                </a:lnTo>
                <a:lnTo>
                  <a:pt x="1406" y="313"/>
                </a:lnTo>
                <a:lnTo>
                  <a:pt x="1406" y="312"/>
                </a:lnTo>
                <a:lnTo>
                  <a:pt x="1408" y="310"/>
                </a:lnTo>
                <a:lnTo>
                  <a:pt x="1408" y="310"/>
                </a:lnTo>
                <a:lnTo>
                  <a:pt x="1411" y="308"/>
                </a:lnTo>
                <a:lnTo>
                  <a:pt x="1413" y="306"/>
                </a:lnTo>
                <a:lnTo>
                  <a:pt x="1413" y="301"/>
                </a:lnTo>
                <a:lnTo>
                  <a:pt x="1411" y="296"/>
                </a:lnTo>
                <a:lnTo>
                  <a:pt x="1406" y="290"/>
                </a:lnTo>
                <a:lnTo>
                  <a:pt x="1406" y="290"/>
                </a:lnTo>
                <a:lnTo>
                  <a:pt x="1400" y="289"/>
                </a:lnTo>
                <a:lnTo>
                  <a:pt x="1395" y="289"/>
                </a:lnTo>
                <a:lnTo>
                  <a:pt x="1393" y="287"/>
                </a:lnTo>
                <a:lnTo>
                  <a:pt x="1393" y="285"/>
                </a:lnTo>
                <a:lnTo>
                  <a:pt x="1393" y="285"/>
                </a:lnTo>
                <a:lnTo>
                  <a:pt x="1393" y="281"/>
                </a:lnTo>
                <a:lnTo>
                  <a:pt x="1392" y="281"/>
                </a:lnTo>
                <a:lnTo>
                  <a:pt x="1388" y="281"/>
                </a:lnTo>
                <a:lnTo>
                  <a:pt x="1383" y="281"/>
                </a:lnTo>
                <a:lnTo>
                  <a:pt x="1377" y="280"/>
                </a:lnTo>
                <a:lnTo>
                  <a:pt x="1377" y="280"/>
                </a:lnTo>
                <a:lnTo>
                  <a:pt x="1372" y="274"/>
                </a:lnTo>
                <a:lnTo>
                  <a:pt x="1368" y="272"/>
                </a:lnTo>
                <a:lnTo>
                  <a:pt x="1363" y="271"/>
                </a:lnTo>
                <a:lnTo>
                  <a:pt x="1356" y="274"/>
                </a:lnTo>
                <a:lnTo>
                  <a:pt x="1356" y="274"/>
                </a:lnTo>
                <a:lnTo>
                  <a:pt x="1349" y="276"/>
                </a:lnTo>
                <a:lnTo>
                  <a:pt x="1340" y="278"/>
                </a:lnTo>
                <a:lnTo>
                  <a:pt x="1313" y="281"/>
                </a:lnTo>
                <a:lnTo>
                  <a:pt x="1313" y="281"/>
                </a:lnTo>
                <a:lnTo>
                  <a:pt x="1296" y="283"/>
                </a:lnTo>
                <a:lnTo>
                  <a:pt x="1274" y="283"/>
                </a:lnTo>
                <a:lnTo>
                  <a:pt x="1255" y="281"/>
                </a:lnTo>
                <a:lnTo>
                  <a:pt x="1249" y="280"/>
                </a:lnTo>
                <a:lnTo>
                  <a:pt x="1244" y="276"/>
                </a:lnTo>
                <a:lnTo>
                  <a:pt x="1244" y="276"/>
                </a:lnTo>
                <a:lnTo>
                  <a:pt x="1244" y="274"/>
                </a:lnTo>
                <a:lnTo>
                  <a:pt x="1244" y="271"/>
                </a:lnTo>
                <a:lnTo>
                  <a:pt x="1253" y="264"/>
                </a:lnTo>
                <a:lnTo>
                  <a:pt x="1262" y="258"/>
                </a:lnTo>
                <a:lnTo>
                  <a:pt x="1267" y="258"/>
                </a:lnTo>
                <a:lnTo>
                  <a:pt x="1271" y="258"/>
                </a:lnTo>
                <a:lnTo>
                  <a:pt x="1271" y="258"/>
                </a:lnTo>
                <a:lnTo>
                  <a:pt x="1274" y="258"/>
                </a:lnTo>
                <a:lnTo>
                  <a:pt x="1274" y="258"/>
                </a:lnTo>
                <a:lnTo>
                  <a:pt x="1274" y="253"/>
                </a:lnTo>
                <a:lnTo>
                  <a:pt x="1269" y="248"/>
                </a:lnTo>
                <a:lnTo>
                  <a:pt x="1262" y="240"/>
                </a:lnTo>
                <a:lnTo>
                  <a:pt x="1262" y="240"/>
                </a:lnTo>
                <a:lnTo>
                  <a:pt x="1251" y="233"/>
                </a:lnTo>
                <a:lnTo>
                  <a:pt x="1239" y="230"/>
                </a:lnTo>
                <a:lnTo>
                  <a:pt x="1228" y="228"/>
                </a:lnTo>
                <a:lnTo>
                  <a:pt x="1224" y="230"/>
                </a:lnTo>
                <a:lnTo>
                  <a:pt x="1224" y="232"/>
                </a:lnTo>
                <a:lnTo>
                  <a:pt x="1224" y="232"/>
                </a:lnTo>
                <a:lnTo>
                  <a:pt x="1224" y="233"/>
                </a:lnTo>
                <a:lnTo>
                  <a:pt x="1223" y="233"/>
                </a:lnTo>
                <a:lnTo>
                  <a:pt x="1214" y="233"/>
                </a:lnTo>
                <a:lnTo>
                  <a:pt x="1191" y="228"/>
                </a:lnTo>
                <a:lnTo>
                  <a:pt x="1191" y="228"/>
                </a:lnTo>
                <a:lnTo>
                  <a:pt x="1178" y="224"/>
                </a:lnTo>
                <a:lnTo>
                  <a:pt x="1171" y="221"/>
                </a:lnTo>
                <a:lnTo>
                  <a:pt x="1164" y="219"/>
                </a:lnTo>
                <a:lnTo>
                  <a:pt x="1155" y="217"/>
                </a:lnTo>
                <a:lnTo>
                  <a:pt x="1155" y="217"/>
                </a:lnTo>
                <a:lnTo>
                  <a:pt x="1146" y="216"/>
                </a:lnTo>
                <a:lnTo>
                  <a:pt x="1134" y="214"/>
                </a:lnTo>
                <a:lnTo>
                  <a:pt x="1121" y="208"/>
                </a:lnTo>
                <a:lnTo>
                  <a:pt x="1110" y="201"/>
                </a:lnTo>
                <a:lnTo>
                  <a:pt x="1110" y="201"/>
                </a:lnTo>
                <a:lnTo>
                  <a:pt x="1103" y="198"/>
                </a:lnTo>
                <a:lnTo>
                  <a:pt x="1096" y="196"/>
                </a:lnTo>
                <a:lnTo>
                  <a:pt x="1087" y="194"/>
                </a:lnTo>
                <a:lnTo>
                  <a:pt x="1078" y="194"/>
                </a:lnTo>
                <a:lnTo>
                  <a:pt x="1071" y="196"/>
                </a:lnTo>
                <a:lnTo>
                  <a:pt x="1064" y="198"/>
                </a:lnTo>
                <a:lnTo>
                  <a:pt x="1059" y="200"/>
                </a:lnTo>
                <a:lnTo>
                  <a:pt x="1057" y="203"/>
                </a:lnTo>
                <a:lnTo>
                  <a:pt x="1057" y="203"/>
                </a:lnTo>
                <a:lnTo>
                  <a:pt x="1052" y="210"/>
                </a:lnTo>
                <a:lnTo>
                  <a:pt x="1046" y="212"/>
                </a:lnTo>
                <a:lnTo>
                  <a:pt x="1038" y="214"/>
                </a:lnTo>
                <a:lnTo>
                  <a:pt x="1030" y="214"/>
                </a:lnTo>
                <a:lnTo>
                  <a:pt x="1030" y="214"/>
                </a:lnTo>
                <a:lnTo>
                  <a:pt x="1027" y="212"/>
                </a:lnTo>
                <a:lnTo>
                  <a:pt x="1025" y="212"/>
                </a:lnTo>
                <a:lnTo>
                  <a:pt x="1027" y="207"/>
                </a:lnTo>
                <a:lnTo>
                  <a:pt x="1030" y="201"/>
                </a:lnTo>
                <a:lnTo>
                  <a:pt x="1030" y="200"/>
                </a:lnTo>
                <a:lnTo>
                  <a:pt x="1030" y="198"/>
                </a:lnTo>
                <a:lnTo>
                  <a:pt x="1030" y="198"/>
                </a:lnTo>
                <a:lnTo>
                  <a:pt x="1029" y="196"/>
                </a:lnTo>
                <a:lnTo>
                  <a:pt x="1029" y="194"/>
                </a:lnTo>
                <a:lnTo>
                  <a:pt x="1029" y="189"/>
                </a:lnTo>
                <a:lnTo>
                  <a:pt x="1027" y="184"/>
                </a:lnTo>
                <a:lnTo>
                  <a:pt x="1025" y="182"/>
                </a:lnTo>
                <a:lnTo>
                  <a:pt x="1023" y="180"/>
                </a:lnTo>
                <a:lnTo>
                  <a:pt x="1023" y="180"/>
                </a:lnTo>
                <a:lnTo>
                  <a:pt x="1020" y="182"/>
                </a:lnTo>
                <a:lnTo>
                  <a:pt x="1016" y="185"/>
                </a:lnTo>
                <a:lnTo>
                  <a:pt x="1009" y="196"/>
                </a:lnTo>
                <a:lnTo>
                  <a:pt x="1002" y="208"/>
                </a:lnTo>
                <a:lnTo>
                  <a:pt x="997" y="212"/>
                </a:lnTo>
                <a:lnTo>
                  <a:pt x="991" y="214"/>
                </a:lnTo>
                <a:lnTo>
                  <a:pt x="991" y="214"/>
                </a:lnTo>
                <a:lnTo>
                  <a:pt x="986" y="212"/>
                </a:lnTo>
                <a:lnTo>
                  <a:pt x="981" y="207"/>
                </a:lnTo>
                <a:lnTo>
                  <a:pt x="972" y="192"/>
                </a:lnTo>
                <a:lnTo>
                  <a:pt x="965" y="178"/>
                </a:lnTo>
                <a:lnTo>
                  <a:pt x="961" y="171"/>
                </a:lnTo>
                <a:lnTo>
                  <a:pt x="956" y="166"/>
                </a:lnTo>
                <a:lnTo>
                  <a:pt x="956" y="166"/>
                </a:lnTo>
                <a:lnTo>
                  <a:pt x="947" y="160"/>
                </a:lnTo>
                <a:lnTo>
                  <a:pt x="940" y="160"/>
                </a:lnTo>
                <a:lnTo>
                  <a:pt x="938" y="160"/>
                </a:lnTo>
                <a:lnTo>
                  <a:pt x="938" y="162"/>
                </a:lnTo>
                <a:lnTo>
                  <a:pt x="938" y="166"/>
                </a:lnTo>
                <a:lnTo>
                  <a:pt x="941" y="171"/>
                </a:lnTo>
                <a:lnTo>
                  <a:pt x="941" y="171"/>
                </a:lnTo>
                <a:lnTo>
                  <a:pt x="945" y="175"/>
                </a:lnTo>
                <a:lnTo>
                  <a:pt x="945" y="178"/>
                </a:lnTo>
                <a:lnTo>
                  <a:pt x="943" y="178"/>
                </a:lnTo>
                <a:lnTo>
                  <a:pt x="941" y="180"/>
                </a:lnTo>
                <a:lnTo>
                  <a:pt x="936" y="180"/>
                </a:lnTo>
                <a:lnTo>
                  <a:pt x="934" y="182"/>
                </a:lnTo>
                <a:lnTo>
                  <a:pt x="933" y="184"/>
                </a:lnTo>
                <a:lnTo>
                  <a:pt x="933" y="184"/>
                </a:lnTo>
                <a:lnTo>
                  <a:pt x="933" y="187"/>
                </a:lnTo>
                <a:lnTo>
                  <a:pt x="931" y="191"/>
                </a:lnTo>
                <a:lnTo>
                  <a:pt x="925" y="198"/>
                </a:lnTo>
                <a:lnTo>
                  <a:pt x="918" y="201"/>
                </a:lnTo>
                <a:lnTo>
                  <a:pt x="917" y="201"/>
                </a:lnTo>
                <a:lnTo>
                  <a:pt x="917" y="200"/>
                </a:lnTo>
                <a:lnTo>
                  <a:pt x="917" y="200"/>
                </a:lnTo>
                <a:lnTo>
                  <a:pt x="915" y="196"/>
                </a:lnTo>
                <a:lnTo>
                  <a:pt x="909" y="194"/>
                </a:lnTo>
                <a:lnTo>
                  <a:pt x="906" y="194"/>
                </a:lnTo>
                <a:lnTo>
                  <a:pt x="902" y="196"/>
                </a:lnTo>
                <a:lnTo>
                  <a:pt x="897" y="198"/>
                </a:lnTo>
                <a:lnTo>
                  <a:pt x="893" y="203"/>
                </a:lnTo>
                <a:lnTo>
                  <a:pt x="893" y="203"/>
                </a:lnTo>
                <a:lnTo>
                  <a:pt x="885" y="210"/>
                </a:lnTo>
                <a:lnTo>
                  <a:pt x="877" y="214"/>
                </a:lnTo>
                <a:lnTo>
                  <a:pt x="874" y="214"/>
                </a:lnTo>
                <a:lnTo>
                  <a:pt x="870" y="210"/>
                </a:lnTo>
                <a:lnTo>
                  <a:pt x="870" y="210"/>
                </a:lnTo>
                <a:lnTo>
                  <a:pt x="869" y="210"/>
                </a:lnTo>
                <a:lnTo>
                  <a:pt x="865" y="210"/>
                </a:lnTo>
                <a:lnTo>
                  <a:pt x="853" y="216"/>
                </a:lnTo>
                <a:lnTo>
                  <a:pt x="840" y="224"/>
                </a:lnTo>
                <a:lnTo>
                  <a:pt x="835" y="228"/>
                </a:lnTo>
                <a:lnTo>
                  <a:pt x="835" y="230"/>
                </a:lnTo>
                <a:lnTo>
                  <a:pt x="835" y="230"/>
                </a:lnTo>
                <a:lnTo>
                  <a:pt x="835" y="235"/>
                </a:lnTo>
                <a:lnTo>
                  <a:pt x="831" y="237"/>
                </a:lnTo>
                <a:lnTo>
                  <a:pt x="826" y="240"/>
                </a:lnTo>
                <a:lnTo>
                  <a:pt x="819" y="240"/>
                </a:lnTo>
                <a:lnTo>
                  <a:pt x="819" y="240"/>
                </a:lnTo>
                <a:lnTo>
                  <a:pt x="815" y="240"/>
                </a:lnTo>
                <a:lnTo>
                  <a:pt x="815" y="239"/>
                </a:lnTo>
                <a:lnTo>
                  <a:pt x="815" y="235"/>
                </a:lnTo>
                <a:lnTo>
                  <a:pt x="819" y="232"/>
                </a:lnTo>
                <a:lnTo>
                  <a:pt x="824" y="228"/>
                </a:lnTo>
                <a:lnTo>
                  <a:pt x="824" y="228"/>
                </a:lnTo>
                <a:lnTo>
                  <a:pt x="845" y="214"/>
                </a:lnTo>
                <a:lnTo>
                  <a:pt x="860" y="205"/>
                </a:lnTo>
                <a:lnTo>
                  <a:pt x="870" y="201"/>
                </a:lnTo>
                <a:lnTo>
                  <a:pt x="870" y="201"/>
                </a:lnTo>
                <a:lnTo>
                  <a:pt x="881" y="198"/>
                </a:lnTo>
                <a:lnTo>
                  <a:pt x="893" y="194"/>
                </a:lnTo>
                <a:lnTo>
                  <a:pt x="902" y="189"/>
                </a:lnTo>
                <a:lnTo>
                  <a:pt x="906" y="185"/>
                </a:lnTo>
                <a:lnTo>
                  <a:pt x="908" y="184"/>
                </a:lnTo>
                <a:lnTo>
                  <a:pt x="908" y="184"/>
                </a:lnTo>
                <a:lnTo>
                  <a:pt x="906" y="182"/>
                </a:lnTo>
                <a:lnTo>
                  <a:pt x="906" y="182"/>
                </a:lnTo>
                <a:lnTo>
                  <a:pt x="901" y="180"/>
                </a:lnTo>
                <a:lnTo>
                  <a:pt x="893" y="182"/>
                </a:lnTo>
                <a:lnTo>
                  <a:pt x="886" y="182"/>
                </a:lnTo>
                <a:lnTo>
                  <a:pt x="886" y="182"/>
                </a:lnTo>
                <a:lnTo>
                  <a:pt x="879" y="182"/>
                </a:lnTo>
                <a:lnTo>
                  <a:pt x="870" y="185"/>
                </a:lnTo>
                <a:lnTo>
                  <a:pt x="849" y="196"/>
                </a:lnTo>
                <a:lnTo>
                  <a:pt x="849" y="196"/>
                </a:lnTo>
                <a:lnTo>
                  <a:pt x="838" y="198"/>
                </a:lnTo>
                <a:lnTo>
                  <a:pt x="829" y="201"/>
                </a:lnTo>
                <a:lnTo>
                  <a:pt x="824" y="203"/>
                </a:lnTo>
                <a:lnTo>
                  <a:pt x="822" y="205"/>
                </a:lnTo>
                <a:lnTo>
                  <a:pt x="824" y="208"/>
                </a:lnTo>
                <a:lnTo>
                  <a:pt x="824" y="208"/>
                </a:lnTo>
                <a:lnTo>
                  <a:pt x="824" y="210"/>
                </a:lnTo>
                <a:lnTo>
                  <a:pt x="824" y="210"/>
                </a:lnTo>
                <a:lnTo>
                  <a:pt x="819" y="210"/>
                </a:lnTo>
                <a:lnTo>
                  <a:pt x="812" y="210"/>
                </a:lnTo>
                <a:lnTo>
                  <a:pt x="808" y="210"/>
                </a:lnTo>
                <a:lnTo>
                  <a:pt x="806" y="212"/>
                </a:lnTo>
                <a:lnTo>
                  <a:pt x="806" y="212"/>
                </a:lnTo>
                <a:lnTo>
                  <a:pt x="804" y="214"/>
                </a:lnTo>
                <a:lnTo>
                  <a:pt x="801" y="214"/>
                </a:lnTo>
                <a:lnTo>
                  <a:pt x="799" y="212"/>
                </a:lnTo>
                <a:lnTo>
                  <a:pt x="801" y="208"/>
                </a:lnTo>
                <a:lnTo>
                  <a:pt x="801" y="208"/>
                </a:lnTo>
                <a:lnTo>
                  <a:pt x="803" y="207"/>
                </a:lnTo>
                <a:lnTo>
                  <a:pt x="803" y="207"/>
                </a:lnTo>
                <a:lnTo>
                  <a:pt x="797" y="203"/>
                </a:lnTo>
                <a:lnTo>
                  <a:pt x="792" y="203"/>
                </a:lnTo>
                <a:lnTo>
                  <a:pt x="790" y="203"/>
                </a:lnTo>
                <a:lnTo>
                  <a:pt x="788" y="203"/>
                </a:lnTo>
                <a:lnTo>
                  <a:pt x="788" y="203"/>
                </a:lnTo>
                <a:lnTo>
                  <a:pt x="788" y="207"/>
                </a:lnTo>
                <a:lnTo>
                  <a:pt x="787" y="208"/>
                </a:lnTo>
                <a:lnTo>
                  <a:pt x="781" y="210"/>
                </a:lnTo>
                <a:lnTo>
                  <a:pt x="774" y="212"/>
                </a:lnTo>
                <a:lnTo>
                  <a:pt x="774" y="212"/>
                </a:lnTo>
                <a:lnTo>
                  <a:pt x="765" y="214"/>
                </a:lnTo>
                <a:lnTo>
                  <a:pt x="758" y="217"/>
                </a:lnTo>
                <a:lnTo>
                  <a:pt x="755" y="219"/>
                </a:lnTo>
                <a:lnTo>
                  <a:pt x="755" y="223"/>
                </a:lnTo>
                <a:lnTo>
                  <a:pt x="755" y="224"/>
                </a:lnTo>
                <a:lnTo>
                  <a:pt x="756" y="226"/>
                </a:lnTo>
                <a:lnTo>
                  <a:pt x="756" y="226"/>
                </a:lnTo>
                <a:lnTo>
                  <a:pt x="767" y="235"/>
                </a:lnTo>
                <a:lnTo>
                  <a:pt x="767" y="237"/>
                </a:lnTo>
                <a:lnTo>
                  <a:pt x="767" y="240"/>
                </a:lnTo>
                <a:lnTo>
                  <a:pt x="767" y="240"/>
                </a:lnTo>
                <a:lnTo>
                  <a:pt x="764" y="240"/>
                </a:lnTo>
                <a:lnTo>
                  <a:pt x="762" y="240"/>
                </a:lnTo>
                <a:lnTo>
                  <a:pt x="755" y="237"/>
                </a:lnTo>
                <a:lnTo>
                  <a:pt x="744" y="232"/>
                </a:lnTo>
                <a:lnTo>
                  <a:pt x="737" y="232"/>
                </a:lnTo>
                <a:lnTo>
                  <a:pt x="732" y="232"/>
                </a:lnTo>
                <a:lnTo>
                  <a:pt x="732" y="232"/>
                </a:lnTo>
                <a:lnTo>
                  <a:pt x="723" y="230"/>
                </a:lnTo>
                <a:lnTo>
                  <a:pt x="716" y="228"/>
                </a:lnTo>
                <a:lnTo>
                  <a:pt x="696" y="221"/>
                </a:lnTo>
                <a:lnTo>
                  <a:pt x="682" y="212"/>
                </a:lnTo>
                <a:lnTo>
                  <a:pt x="678" y="208"/>
                </a:lnTo>
                <a:lnTo>
                  <a:pt x="676" y="205"/>
                </a:lnTo>
                <a:lnTo>
                  <a:pt x="676" y="205"/>
                </a:lnTo>
                <a:lnTo>
                  <a:pt x="675" y="205"/>
                </a:lnTo>
                <a:lnTo>
                  <a:pt x="673" y="203"/>
                </a:lnTo>
                <a:lnTo>
                  <a:pt x="662" y="203"/>
                </a:lnTo>
                <a:lnTo>
                  <a:pt x="634" y="201"/>
                </a:lnTo>
                <a:lnTo>
                  <a:pt x="634" y="201"/>
                </a:lnTo>
                <a:lnTo>
                  <a:pt x="623" y="200"/>
                </a:lnTo>
                <a:lnTo>
                  <a:pt x="623" y="200"/>
                </a:lnTo>
                <a:lnTo>
                  <a:pt x="596" y="191"/>
                </a:lnTo>
                <a:lnTo>
                  <a:pt x="584" y="187"/>
                </a:lnTo>
                <a:lnTo>
                  <a:pt x="573" y="187"/>
                </a:lnTo>
                <a:lnTo>
                  <a:pt x="573" y="187"/>
                </a:lnTo>
                <a:lnTo>
                  <a:pt x="550" y="189"/>
                </a:lnTo>
                <a:lnTo>
                  <a:pt x="538" y="189"/>
                </a:lnTo>
                <a:lnTo>
                  <a:pt x="529" y="187"/>
                </a:lnTo>
                <a:lnTo>
                  <a:pt x="529" y="187"/>
                </a:lnTo>
                <a:lnTo>
                  <a:pt x="522" y="185"/>
                </a:lnTo>
                <a:lnTo>
                  <a:pt x="513" y="184"/>
                </a:lnTo>
                <a:lnTo>
                  <a:pt x="504" y="182"/>
                </a:lnTo>
                <a:lnTo>
                  <a:pt x="491" y="184"/>
                </a:lnTo>
                <a:lnTo>
                  <a:pt x="491" y="184"/>
                </a:lnTo>
                <a:lnTo>
                  <a:pt x="486" y="184"/>
                </a:lnTo>
                <a:lnTo>
                  <a:pt x="479" y="182"/>
                </a:lnTo>
                <a:lnTo>
                  <a:pt x="468" y="178"/>
                </a:lnTo>
                <a:lnTo>
                  <a:pt x="456" y="173"/>
                </a:lnTo>
                <a:lnTo>
                  <a:pt x="442" y="168"/>
                </a:lnTo>
                <a:lnTo>
                  <a:pt x="442" y="168"/>
                </a:lnTo>
                <a:lnTo>
                  <a:pt x="424" y="166"/>
                </a:lnTo>
                <a:lnTo>
                  <a:pt x="406" y="168"/>
                </a:lnTo>
                <a:lnTo>
                  <a:pt x="392" y="169"/>
                </a:lnTo>
                <a:lnTo>
                  <a:pt x="381" y="173"/>
                </a:lnTo>
                <a:lnTo>
                  <a:pt x="381" y="173"/>
                </a:lnTo>
                <a:lnTo>
                  <a:pt x="378" y="173"/>
                </a:lnTo>
                <a:lnTo>
                  <a:pt x="376" y="169"/>
                </a:lnTo>
                <a:lnTo>
                  <a:pt x="372" y="166"/>
                </a:lnTo>
                <a:lnTo>
                  <a:pt x="367" y="166"/>
                </a:lnTo>
                <a:lnTo>
                  <a:pt x="367" y="166"/>
                </a:lnTo>
                <a:lnTo>
                  <a:pt x="362" y="166"/>
                </a:lnTo>
                <a:lnTo>
                  <a:pt x="362" y="162"/>
                </a:lnTo>
                <a:lnTo>
                  <a:pt x="362" y="159"/>
                </a:lnTo>
                <a:lnTo>
                  <a:pt x="360" y="153"/>
                </a:lnTo>
                <a:lnTo>
                  <a:pt x="360" y="153"/>
                </a:lnTo>
                <a:lnTo>
                  <a:pt x="356" y="152"/>
                </a:lnTo>
                <a:lnTo>
                  <a:pt x="353" y="150"/>
                </a:lnTo>
                <a:lnTo>
                  <a:pt x="340" y="150"/>
                </a:lnTo>
                <a:lnTo>
                  <a:pt x="319" y="153"/>
                </a:lnTo>
                <a:lnTo>
                  <a:pt x="319" y="153"/>
                </a:lnTo>
                <a:lnTo>
                  <a:pt x="313" y="153"/>
                </a:lnTo>
                <a:lnTo>
                  <a:pt x="310" y="152"/>
                </a:lnTo>
                <a:lnTo>
                  <a:pt x="308" y="148"/>
                </a:lnTo>
                <a:lnTo>
                  <a:pt x="308" y="144"/>
                </a:lnTo>
                <a:lnTo>
                  <a:pt x="308" y="144"/>
                </a:lnTo>
                <a:lnTo>
                  <a:pt x="306" y="143"/>
                </a:lnTo>
                <a:lnTo>
                  <a:pt x="303" y="143"/>
                </a:lnTo>
                <a:lnTo>
                  <a:pt x="299" y="144"/>
                </a:lnTo>
                <a:lnTo>
                  <a:pt x="296" y="148"/>
                </a:lnTo>
                <a:lnTo>
                  <a:pt x="296" y="148"/>
                </a:lnTo>
                <a:lnTo>
                  <a:pt x="292" y="152"/>
                </a:lnTo>
                <a:lnTo>
                  <a:pt x="287" y="153"/>
                </a:lnTo>
                <a:lnTo>
                  <a:pt x="281" y="153"/>
                </a:lnTo>
                <a:lnTo>
                  <a:pt x="278" y="152"/>
                </a:lnTo>
                <a:lnTo>
                  <a:pt x="278" y="152"/>
                </a:lnTo>
                <a:lnTo>
                  <a:pt x="276" y="150"/>
                </a:lnTo>
                <a:lnTo>
                  <a:pt x="276" y="148"/>
                </a:lnTo>
                <a:lnTo>
                  <a:pt x="280" y="146"/>
                </a:lnTo>
                <a:lnTo>
                  <a:pt x="285" y="144"/>
                </a:lnTo>
                <a:lnTo>
                  <a:pt x="287" y="141"/>
                </a:lnTo>
                <a:lnTo>
                  <a:pt x="287" y="141"/>
                </a:lnTo>
                <a:lnTo>
                  <a:pt x="287" y="139"/>
                </a:lnTo>
                <a:lnTo>
                  <a:pt x="285" y="137"/>
                </a:lnTo>
                <a:lnTo>
                  <a:pt x="280" y="136"/>
                </a:lnTo>
                <a:lnTo>
                  <a:pt x="267" y="132"/>
                </a:lnTo>
                <a:lnTo>
                  <a:pt x="267" y="132"/>
                </a:lnTo>
                <a:lnTo>
                  <a:pt x="264" y="132"/>
                </a:lnTo>
                <a:lnTo>
                  <a:pt x="258" y="136"/>
                </a:lnTo>
                <a:lnTo>
                  <a:pt x="244" y="146"/>
                </a:lnTo>
                <a:lnTo>
                  <a:pt x="244" y="146"/>
                </a:lnTo>
                <a:lnTo>
                  <a:pt x="235" y="152"/>
                </a:lnTo>
                <a:lnTo>
                  <a:pt x="225" y="155"/>
                </a:lnTo>
                <a:lnTo>
                  <a:pt x="216" y="155"/>
                </a:lnTo>
                <a:lnTo>
                  <a:pt x="207" y="155"/>
                </a:lnTo>
                <a:lnTo>
                  <a:pt x="207" y="155"/>
                </a:lnTo>
                <a:lnTo>
                  <a:pt x="200" y="155"/>
                </a:lnTo>
                <a:lnTo>
                  <a:pt x="193" y="155"/>
                </a:lnTo>
                <a:lnTo>
                  <a:pt x="187" y="157"/>
                </a:lnTo>
                <a:lnTo>
                  <a:pt x="185" y="159"/>
                </a:lnTo>
                <a:lnTo>
                  <a:pt x="185" y="162"/>
                </a:lnTo>
                <a:lnTo>
                  <a:pt x="185" y="162"/>
                </a:lnTo>
                <a:lnTo>
                  <a:pt x="187" y="164"/>
                </a:lnTo>
                <a:lnTo>
                  <a:pt x="191" y="168"/>
                </a:lnTo>
                <a:lnTo>
                  <a:pt x="193" y="169"/>
                </a:lnTo>
                <a:lnTo>
                  <a:pt x="193" y="171"/>
                </a:lnTo>
                <a:lnTo>
                  <a:pt x="189" y="175"/>
                </a:lnTo>
                <a:lnTo>
                  <a:pt x="189" y="175"/>
                </a:lnTo>
                <a:lnTo>
                  <a:pt x="187" y="175"/>
                </a:lnTo>
                <a:lnTo>
                  <a:pt x="185" y="175"/>
                </a:lnTo>
                <a:lnTo>
                  <a:pt x="182" y="173"/>
                </a:lnTo>
                <a:lnTo>
                  <a:pt x="176" y="169"/>
                </a:lnTo>
                <a:lnTo>
                  <a:pt x="175" y="169"/>
                </a:lnTo>
                <a:lnTo>
                  <a:pt x="173" y="171"/>
                </a:lnTo>
                <a:lnTo>
                  <a:pt x="173" y="171"/>
                </a:lnTo>
                <a:lnTo>
                  <a:pt x="169" y="175"/>
                </a:lnTo>
                <a:lnTo>
                  <a:pt x="166" y="176"/>
                </a:lnTo>
                <a:lnTo>
                  <a:pt x="155" y="178"/>
                </a:lnTo>
                <a:lnTo>
                  <a:pt x="144" y="178"/>
                </a:lnTo>
                <a:lnTo>
                  <a:pt x="139" y="178"/>
                </a:lnTo>
                <a:lnTo>
                  <a:pt x="139" y="178"/>
                </a:lnTo>
                <a:lnTo>
                  <a:pt x="136" y="178"/>
                </a:lnTo>
                <a:lnTo>
                  <a:pt x="132" y="180"/>
                </a:lnTo>
                <a:lnTo>
                  <a:pt x="125" y="187"/>
                </a:lnTo>
                <a:lnTo>
                  <a:pt x="111" y="201"/>
                </a:lnTo>
                <a:lnTo>
                  <a:pt x="111" y="201"/>
                </a:lnTo>
                <a:lnTo>
                  <a:pt x="109" y="205"/>
                </a:lnTo>
                <a:lnTo>
                  <a:pt x="109" y="210"/>
                </a:lnTo>
                <a:lnTo>
                  <a:pt x="107" y="216"/>
                </a:lnTo>
                <a:lnTo>
                  <a:pt x="100" y="226"/>
                </a:lnTo>
                <a:lnTo>
                  <a:pt x="100" y="226"/>
                </a:lnTo>
                <a:lnTo>
                  <a:pt x="95" y="232"/>
                </a:lnTo>
                <a:lnTo>
                  <a:pt x="88" y="233"/>
                </a:lnTo>
                <a:lnTo>
                  <a:pt x="79" y="237"/>
                </a:lnTo>
                <a:lnTo>
                  <a:pt x="68" y="237"/>
                </a:lnTo>
                <a:lnTo>
                  <a:pt x="52" y="239"/>
                </a:lnTo>
                <a:lnTo>
                  <a:pt x="41" y="239"/>
                </a:lnTo>
                <a:lnTo>
                  <a:pt x="41" y="239"/>
                </a:lnTo>
                <a:lnTo>
                  <a:pt x="40" y="239"/>
                </a:lnTo>
                <a:lnTo>
                  <a:pt x="38" y="239"/>
                </a:lnTo>
                <a:lnTo>
                  <a:pt x="38" y="242"/>
                </a:lnTo>
                <a:lnTo>
                  <a:pt x="38" y="248"/>
                </a:lnTo>
                <a:lnTo>
                  <a:pt x="36" y="253"/>
                </a:lnTo>
                <a:lnTo>
                  <a:pt x="36" y="253"/>
                </a:lnTo>
                <a:lnTo>
                  <a:pt x="34" y="255"/>
                </a:lnTo>
                <a:lnTo>
                  <a:pt x="34" y="256"/>
                </a:lnTo>
                <a:lnTo>
                  <a:pt x="40" y="260"/>
                </a:lnTo>
                <a:lnTo>
                  <a:pt x="48" y="265"/>
                </a:lnTo>
                <a:lnTo>
                  <a:pt x="61" y="269"/>
                </a:lnTo>
                <a:lnTo>
                  <a:pt x="61" y="269"/>
                </a:lnTo>
                <a:lnTo>
                  <a:pt x="70" y="272"/>
                </a:lnTo>
                <a:lnTo>
                  <a:pt x="75" y="276"/>
                </a:lnTo>
                <a:lnTo>
                  <a:pt x="82" y="283"/>
                </a:lnTo>
                <a:lnTo>
                  <a:pt x="88" y="289"/>
                </a:lnTo>
                <a:lnTo>
                  <a:pt x="96" y="301"/>
                </a:lnTo>
                <a:lnTo>
                  <a:pt x="100" y="310"/>
                </a:lnTo>
                <a:lnTo>
                  <a:pt x="100" y="310"/>
                </a:lnTo>
                <a:lnTo>
                  <a:pt x="102" y="312"/>
                </a:lnTo>
                <a:lnTo>
                  <a:pt x="105" y="312"/>
                </a:lnTo>
                <a:lnTo>
                  <a:pt x="116" y="312"/>
                </a:lnTo>
                <a:lnTo>
                  <a:pt x="128" y="312"/>
                </a:lnTo>
                <a:lnTo>
                  <a:pt x="139" y="310"/>
                </a:lnTo>
                <a:lnTo>
                  <a:pt x="139" y="310"/>
                </a:lnTo>
                <a:lnTo>
                  <a:pt x="143" y="312"/>
                </a:lnTo>
                <a:lnTo>
                  <a:pt x="144" y="313"/>
                </a:lnTo>
                <a:lnTo>
                  <a:pt x="144" y="321"/>
                </a:lnTo>
                <a:lnTo>
                  <a:pt x="144" y="326"/>
                </a:lnTo>
                <a:lnTo>
                  <a:pt x="144" y="329"/>
                </a:lnTo>
                <a:lnTo>
                  <a:pt x="148" y="331"/>
                </a:lnTo>
                <a:lnTo>
                  <a:pt x="148" y="331"/>
                </a:lnTo>
                <a:lnTo>
                  <a:pt x="155" y="333"/>
                </a:lnTo>
                <a:lnTo>
                  <a:pt x="162" y="333"/>
                </a:lnTo>
                <a:lnTo>
                  <a:pt x="168" y="333"/>
                </a:lnTo>
                <a:lnTo>
                  <a:pt x="171" y="335"/>
                </a:lnTo>
                <a:lnTo>
                  <a:pt x="173" y="337"/>
                </a:lnTo>
                <a:lnTo>
                  <a:pt x="173" y="337"/>
                </a:lnTo>
                <a:lnTo>
                  <a:pt x="173" y="338"/>
                </a:lnTo>
                <a:lnTo>
                  <a:pt x="171" y="340"/>
                </a:lnTo>
                <a:lnTo>
                  <a:pt x="162" y="340"/>
                </a:lnTo>
                <a:lnTo>
                  <a:pt x="153" y="340"/>
                </a:lnTo>
                <a:lnTo>
                  <a:pt x="148" y="342"/>
                </a:lnTo>
                <a:lnTo>
                  <a:pt x="144" y="344"/>
                </a:lnTo>
                <a:lnTo>
                  <a:pt x="144" y="344"/>
                </a:lnTo>
                <a:lnTo>
                  <a:pt x="137" y="349"/>
                </a:lnTo>
                <a:lnTo>
                  <a:pt x="132" y="353"/>
                </a:lnTo>
                <a:lnTo>
                  <a:pt x="128" y="353"/>
                </a:lnTo>
                <a:lnTo>
                  <a:pt x="125" y="349"/>
                </a:lnTo>
                <a:lnTo>
                  <a:pt x="125" y="349"/>
                </a:lnTo>
                <a:lnTo>
                  <a:pt x="121" y="347"/>
                </a:lnTo>
                <a:lnTo>
                  <a:pt x="120" y="347"/>
                </a:lnTo>
                <a:lnTo>
                  <a:pt x="111" y="347"/>
                </a:lnTo>
                <a:lnTo>
                  <a:pt x="95" y="349"/>
                </a:lnTo>
                <a:lnTo>
                  <a:pt x="95" y="349"/>
                </a:lnTo>
                <a:lnTo>
                  <a:pt x="91" y="349"/>
                </a:lnTo>
                <a:lnTo>
                  <a:pt x="91" y="347"/>
                </a:lnTo>
                <a:lnTo>
                  <a:pt x="91" y="344"/>
                </a:lnTo>
                <a:lnTo>
                  <a:pt x="95" y="333"/>
                </a:lnTo>
                <a:lnTo>
                  <a:pt x="95" y="333"/>
                </a:lnTo>
                <a:lnTo>
                  <a:pt x="93" y="331"/>
                </a:lnTo>
                <a:lnTo>
                  <a:pt x="93" y="329"/>
                </a:lnTo>
                <a:lnTo>
                  <a:pt x="86" y="328"/>
                </a:lnTo>
                <a:lnTo>
                  <a:pt x="77" y="328"/>
                </a:lnTo>
                <a:lnTo>
                  <a:pt x="64" y="333"/>
                </a:lnTo>
                <a:lnTo>
                  <a:pt x="64" y="333"/>
                </a:lnTo>
                <a:lnTo>
                  <a:pt x="52" y="342"/>
                </a:lnTo>
                <a:lnTo>
                  <a:pt x="52" y="347"/>
                </a:lnTo>
                <a:lnTo>
                  <a:pt x="52" y="347"/>
                </a:lnTo>
                <a:lnTo>
                  <a:pt x="50" y="349"/>
                </a:lnTo>
                <a:lnTo>
                  <a:pt x="50" y="351"/>
                </a:lnTo>
                <a:lnTo>
                  <a:pt x="45" y="349"/>
                </a:lnTo>
                <a:lnTo>
                  <a:pt x="40" y="347"/>
                </a:lnTo>
                <a:lnTo>
                  <a:pt x="36" y="347"/>
                </a:lnTo>
                <a:lnTo>
                  <a:pt x="32" y="349"/>
                </a:lnTo>
                <a:lnTo>
                  <a:pt x="32" y="349"/>
                </a:lnTo>
                <a:lnTo>
                  <a:pt x="13" y="360"/>
                </a:lnTo>
                <a:lnTo>
                  <a:pt x="4" y="363"/>
                </a:lnTo>
                <a:lnTo>
                  <a:pt x="0" y="369"/>
                </a:lnTo>
                <a:lnTo>
                  <a:pt x="0" y="369"/>
                </a:lnTo>
                <a:lnTo>
                  <a:pt x="0" y="370"/>
                </a:lnTo>
                <a:lnTo>
                  <a:pt x="2" y="372"/>
                </a:lnTo>
                <a:lnTo>
                  <a:pt x="11" y="376"/>
                </a:lnTo>
                <a:lnTo>
                  <a:pt x="34" y="381"/>
                </a:lnTo>
                <a:lnTo>
                  <a:pt x="34" y="381"/>
                </a:lnTo>
                <a:lnTo>
                  <a:pt x="36" y="383"/>
                </a:lnTo>
                <a:lnTo>
                  <a:pt x="36" y="385"/>
                </a:lnTo>
                <a:lnTo>
                  <a:pt x="32" y="386"/>
                </a:lnTo>
                <a:lnTo>
                  <a:pt x="29" y="390"/>
                </a:lnTo>
                <a:lnTo>
                  <a:pt x="27" y="392"/>
                </a:lnTo>
                <a:lnTo>
                  <a:pt x="29" y="393"/>
                </a:lnTo>
                <a:lnTo>
                  <a:pt x="29" y="393"/>
                </a:lnTo>
                <a:lnTo>
                  <a:pt x="34" y="395"/>
                </a:lnTo>
                <a:lnTo>
                  <a:pt x="36" y="401"/>
                </a:lnTo>
                <a:lnTo>
                  <a:pt x="40" y="404"/>
                </a:lnTo>
                <a:lnTo>
                  <a:pt x="47" y="409"/>
                </a:lnTo>
                <a:lnTo>
                  <a:pt x="47" y="409"/>
                </a:lnTo>
                <a:lnTo>
                  <a:pt x="52" y="411"/>
                </a:lnTo>
                <a:lnTo>
                  <a:pt x="59" y="413"/>
                </a:lnTo>
                <a:lnTo>
                  <a:pt x="73" y="413"/>
                </a:lnTo>
                <a:lnTo>
                  <a:pt x="96" y="409"/>
                </a:lnTo>
                <a:lnTo>
                  <a:pt x="96" y="409"/>
                </a:lnTo>
                <a:lnTo>
                  <a:pt x="104" y="411"/>
                </a:lnTo>
                <a:lnTo>
                  <a:pt x="109" y="413"/>
                </a:lnTo>
                <a:lnTo>
                  <a:pt x="114" y="415"/>
                </a:lnTo>
                <a:lnTo>
                  <a:pt x="116" y="415"/>
                </a:lnTo>
                <a:lnTo>
                  <a:pt x="118" y="413"/>
                </a:lnTo>
                <a:lnTo>
                  <a:pt x="118" y="413"/>
                </a:lnTo>
                <a:lnTo>
                  <a:pt x="127" y="406"/>
                </a:lnTo>
                <a:lnTo>
                  <a:pt x="137" y="399"/>
                </a:lnTo>
                <a:lnTo>
                  <a:pt x="143" y="395"/>
                </a:lnTo>
                <a:lnTo>
                  <a:pt x="150" y="395"/>
                </a:lnTo>
                <a:lnTo>
                  <a:pt x="155" y="395"/>
                </a:lnTo>
                <a:lnTo>
                  <a:pt x="160" y="399"/>
                </a:lnTo>
                <a:lnTo>
                  <a:pt x="160" y="399"/>
                </a:lnTo>
                <a:lnTo>
                  <a:pt x="162" y="402"/>
                </a:lnTo>
                <a:lnTo>
                  <a:pt x="164" y="404"/>
                </a:lnTo>
                <a:lnTo>
                  <a:pt x="162" y="406"/>
                </a:lnTo>
                <a:lnTo>
                  <a:pt x="159" y="408"/>
                </a:lnTo>
                <a:lnTo>
                  <a:pt x="153" y="411"/>
                </a:lnTo>
                <a:lnTo>
                  <a:pt x="152" y="411"/>
                </a:lnTo>
                <a:lnTo>
                  <a:pt x="153" y="415"/>
                </a:lnTo>
                <a:lnTo>
                  <a:pt x="153" y="415"/>
                </a:lnTo>
                <a:lnTo>
                  <a:pt x="159" y="420"/>
                </a:lnTo>
                <a:lnTo>
                  <a:pt x="160" y="429"/>
                </a:lnTo>
                <a:lnTo>
                  <a:pt x="162" y="434"/>
                </a:lnTo>
                <a:lnTo>
                  <a:pt x="160" y="438"/>
                </a:lnTo>
                <a:lnTo>
                  <a:pt x="159" y="441"/>
                </a:lnTo>
                <a:lnTo>
                  <a:pt x="155" y="445"/>
                </a:lnTo>
                <a:lnTo>
                  <a:pt x="155" y="445"/>
                </a:lnTo>
                <a:lnTo>
                  <a:pt x="148" y="449"/>
                </a:lnTo>
                <a:lnTo>
                  <a:pt x="139" y="450"/>
                </a:lnTo>
                <a:lnTo>
                  <a:pt x="127" y="447"/>
                </a:lnTo>
                <a:lnTo>
                  <a:pt x="127" y="447"/>
                </a:lnTo>
                <a:lnTo>
                  <a:pt x="125" y="449"/>
                </a:lnTo>
                <a:lnTo>
                  <a:pt x="125" y="449"/>
                </a:lnTo>
                <a:lnTo>
                  <a:pt x="123" y="454"/>
                </a:lnTo>
                <a:lnTo>
                  <a:pt x="120" y="461"/>
                </a:lnTo>
                <a:lnTo>
                  <a:pt x="114" y="466"/>
                </a:lnTo>
                <a:lnTo>
                  <a:pt x="114" y="466"/>
                </a:lnTo>
                <a:lnTo>
                  <a:pt x="111" y="468"/>
                </a:lnTo>
                <a:lnTo>
                  <a:pt x="107" y="468"/>
                </a:lnTo>
                <a:lnTo>
                  <a:pt x="102" y="466"/>
                </a:lnTo>
                <a:lnTo>
                  <a:pt x="93" y="461"/>
                </a:lnTo>
                <a:lnTo>
                  <a:pt x="89" y="459"/>
                </a:lnTo>
                <a:lnTo>
                  <a:pt x="86" y="459"/>
                </a:lnTo>
                <a:lnTo>
                  <a:pt x="86" y="459"/>
                </a:lnTo>
                <a:lnTo>
                  <a:pt x="80" y="459"/>
                </a:lnTo>
                <a:lnTo>
                  <a:pt x="79" y="461"/>
                </a:lnTo>
                <a:lnTo>
                  <a:pt x="77" y="465"/>
                </a:lnTo>
                <a:lnTo>
                  <a:pt x="75" y="468"/>
                </a:lnTo>
                <a:lnTo>
                  <a:pt x="75" y="475"/>
                </a:lnTo>
                <a:lnTo>
                  <a:pt x="75" y="482"/>
                </a:lnTo>
                <a:lnTo>
                  <a:pt x="75" y="482"/>
                </a:lnTo>
                <a:lnTo>
                  <a:pt x="75" y="484"/>
                </a:lnTo>
                <a:lnTo>
                  <a:pt x="73" y="486"/>
                </a:lnTo>
                <a:lnTo>
                  <a:pt x="66" y="488"/>
                </a:lnTo>
                <a:lnTo>
                  <a:pt x="63" y="488"/>
                </a:lnTo>
                <a:lnTo>
                  <a:pt x="57" y="490"/>
                </a:lnTo>
                <a:lnTo>
                  <a:pt x="56" y="493"/>
                </a:lnTo>
                <a:lnTo>
                  <a:pt x="52" y="500"/>
                </a:lnTo>
                <a:lnTo>
                  <a:pt x="52" y="500"/>
                </a:lnTo>
                <a:lnTo>
                  <a:pt x="50" y="506"/>
                </a:lnTo>
                <a:lnTo>
                  <a:pt x="47" y="507"/>
                </a:lnTo>
                <a:lnTo>
                  <a:pt x="40" y="511"/>
                </a:lnTo>
                <a:lnTo>
                  <a:pt x="38" y="511"/>
                </a:lnTo>
                <a:lnTo>
                  <a:pt x="36" y="513"/>
                </a:lnTo>
                <a:lnTo>
                  <a:pt x="38" y="514"/>
                </a:lnTo>
                <a:lnTo>
                  <a:pt x="41" y="520"/>
                </a:lnTo>
                <a:lnTo>
                  <a:pt x="41" y="520"/>
                </a:lnTo>
                <a:lnTo>
                  <a:pt x="48" y="529"/>
                </a:lnTo>
                <a:lnTo>
                  <a:pt x="52" y="532"/>
                </a:lnTo>
                <a:lnTo>
                  <a:pt x="57" y="532"/>
                </a:lnTo>
                <a:lnTo>
                  <a:pt x="63" y="534"/>
                </a:lnTo>
                <a:lnTo>
                  <a:pt x="63" y="534"/>
                </a:lnTo>
                <a:lnTo>
                  <a:pt x="64" y="538"/>
                </a:lnTo>
                <a:lnTo>
                  <a:pt x="64" y="541"/>
                </a:lnTo>
                <a:lnTo>
                  <a:pt x="63" y="548"/>
                </a:lnTo>
                <a:lnTo>
                  <a:pt x="59" y="554"/>
                </a:lnTo>
                <a:lnTo>
                  <a:pt x="59" y="555"/>
                </a:lnTo>
                <a:lnTo>
                  <a:pt x="61" y="557"/>
                </a:lnTo>
                <a:lnTo>
                  <a:pt x="61" y="557"/>
                </a:lnTo>
                <a:lnTo>
                  <a:pt x="64" y="559"/>
                </a:lnTo>
                <a:lnTo>
                  <a:pt x="70" y="561"/>
                </a:lnTo>
                <a:lnTo>
                  <a:pt x="77" y="570"/>
                </a:lnTo>
                <a:lnTo>
                  <a:pt x="91" y="584"/>
                </a:lnTo>
                <a:lnTo>
                  <a:pt x="91" y="584"/>
                </a:lnTo>
                <a:lnTo>
                  <a:pt x="93" y="586"/>
                </a:lnTo>
                <a:lnTo>
                  <a:pt x="96" y="587"/>
                </a:lnTo>
                <a:lnTo>
                  <a:pt x="104" y="586"/>
                </a:lnTo>
                <a:lnTo>
                  <a:pt x="111" y="582"/>
                </a:lnTo>
                <a:lnTo>
                  <a:pt x="118" y="580"/>
                </a:lnTo>
                <a:lnTo>
                  <a:pt x="118" y="580"/>
                </a:lnTo>
                <a:lnTo>
                  <a:pt x="121" y="580"/>
                </a:lnTo>
                <a:lnTo>
                  <a:pt x="123" y="578"/>
                </a:lnTo>
                <a:lnTo>
                  <a:pt x="125" y="573"/>
                </a:lnTo>
                <a:lnTo>
                  <a:pt x="127" y="570"/>
                </a:lnTo>
                <a:lnTo>
                  <a:pt x="128" y="570"/>
                </a:lnTo>
                <a:lnTo>
                  <a:pt x="130" y="570"/>
                </a:lnTo>
                <a:lnTo>
                  <a:pt x="130" y="570"/>
                </a:lnTo>
                <a:lnTo>
                  <a:pt x="136" y="577"/>
                </a:lnTo>
                <a:lnTo>
                  <a:pt x="139" y="584"/>
                </a:lnTo>
                <a:lnTo>
                  <a:pt x="141" y="591"/>
                </a:lnTo>
                <a:lnTo>
                  <a:pt x="141" y="594"/>
                </a:lnTo>
                <a:lnTo>
                  <a:pt x="139" y="596"/>
                </a:lnTo>
                <a:lnTo>
                  <a:pt x="139" y="596"/>
                </a:lnTo>
                <a:lnTo>
                  <a:pt x="137" y="598"/>
                </a:lnTo>
                <a:lnTo>
                  <a:pt x="137" y="602"/>
                </a:lnTo>
                <a:lnTo>
                  <a:pt x="137" y="607"/>
                </a:lnTo>
                <a:lnTo>
                  <a:pt x="137" y="619"/>
                </a:lnTo>
                <a:lnTo>
                  <a:pt x="137" y="619"/>
                </a:lnTo>
                <a:lnTo>
                  <a:pt x="137" y="623"/>
                </a:lnTo>
                <a:lnTo>
                  <a:pt x="141" y="623"/>
                </a:lnTo>
                <a:lnTo>
                  <a:pt x="150" y="623"/>
                </a:lnTo>
                <a:lnTo>
                  <a:pt x="159" y="621"/>
                </a:lnTo>
                <a:lnTo>
                  <a:pt x="160" y="619"/>
                </a:lnTo>
                <a:lnTo>
                  <a:pt x="162" y="618"/>
                </a:lnTo>
                <a:lnTo>
                  <a:pt x="162" y="618"/>
                </a:lnTo>
                <a:lnTo>
                  <a:pt x="164" y="614"/>
                </a:lnTo>
                <a:lnTo>
                  <a:pt x="168" y="612"/>
                </a:lnTo>
                <a:lnTo>
                  <a:pt x="175" y="610"/>
                </a:lnTo>
                <a:lnTo>
                  <a:pt x="185" y="614"/>
                </a:lnTo>
                <a:lnTo>
                  <a:pt x="191" y="616"/>
                </a:lnTo>
                <a:lnTo>
                  <a:pt x="194" y="619"/>
                </a:lnTo>
                <a:lnTo>
                  <a:pt x="194" y="619"/>
                </a:lnTo>
                <a:lnTo>
                  <a:pt x="201" y="626"/>
                </a:lnTo>
                <a:lnTo>
                  <a:pt x="207" y="630"/>
                </a:lnTo>
                <a:lnTo>
                  <a:pt x="209" y="630"/>
                </a:lnTo>
                <a:lnTo>
                  <a:pt x="209" y="630"/>
                </a:lnTo>
                <a:lnTo>
                  <a:pt x="210" y="625"/>
                </a:lnTo>
                <a:lnTo>
                  <a:pt x="210" y="625"/>
                </a:lnTo>
                <a:lnTo>
                  <a:pt x="210" y="618"/>
                </a:lnTo>
                <a:lnTo>
                  <a:pt x="214" y="612"/>
                </a:lnTo>
                <a:lnTo>
                  <a:pt x="217" y="610"/>
                </a:lnTo>
                <a:lnTo>
                  <a:pt x="219" y="610"/>
                </a:lnTo>
                <a:lnTo>
                  <a:pt x="219" y="612"/>
                </a:lnTo>
                <a:lnTo>
                  <a:pt x="219" y="612"/>
                </a:lnTo>
                <a:lnTo>
                  <a:pt x="221" y="618"/>
                </a:lnTo>
                <a:lnTo>
                  <a:pt x="226" y="619"/>
                </a:lnTo>
                <a:lnTo>
                  <a:pt x="233" y="619"/>
                </a:lnTo>
                <a:lnTo>
                  <a:pt x="244" y="616"/>
                </a:lnTo>
                <a:lnTo>
                  <a:pt x="244" y="616"/>
                </a:lnTo>
                <a:lnTo>
                  <a:pt x="253" y="612"/>
                </a:lnTo>
                <a:lnTo>
                  <a:pt x="255" y="612"/>
                </a:lnTo>
                <a:lnTo>
                  <a:pt x="255" y="614"/>
                </a:lnTo>
                <a:lnTo>
                  <a:pt x="246" y="626"/>
                </a:lnTo>
                <a:lnTo>
                  <a:pt x="246" y="626"/>
                </a:lnTo>
                <a:lnTo>
                  <a:pt x="242" y="632"/>
                </a:lnTo>
                <a:lnTo>
                  <a:pt x="241" y="637"/>
                </a:lnTo>
                <a:lnTo>
                  <a:pt x="241" y="650"/>
                </a:lnTo>
                <a:lnTo>
                  <a:pt x="241" y="659"/>
                </a:lnTo>
                <a:lnTo>
                  <a:pt x="239" y="662"/>
                </a:lnTo>
                <a:lnTo>
                  <a:pt x="237" y="664"/>
                </a:lnTo>
                <a:lnTo>
                  <a:pt x="237" y="664"/>
                </a:lnTo>
                <a:lnTo>
                  <a:pt x="233" y="666"/>
                </a:lnTo>
                <a:lnTo>
                  <a:pt x="232" y="667"/>
                </a:lnTo>
                <a:lnTo>
                  <a:pt x="225" y="676"/>
                </a:lnTo>
                <a:lnTo>
                  <a:pt x="217" y="683"/>
                </a:lnTo>
                <a:lnTo>
                  <a:pt x="214" y="687"/>
                </a:lnTo>
                <a:lnTo>
                  <a:pt x="209" y="689"/>
                </a:lnTo>
                <a:lnTo>
                  <a:pt x="209" y="689"/>
                </a:lnTo>
                <a:lnTo>
                  <a:pt x="203" y="691"/>
                </a:lnTo>
                <a:lnTo>
                  <a:pt x="198" y="694"/>
                </a:lnTo>
                <a:lnTo>
                  <a:pt x="185" y="703"/>
                </a:lnTo>
                <a:lnTo>
                  <a:pt x="175" y="714"/>
                </a:lnTo>
                <a:lnTo>
                  <a:pt x="169" y="719"/>
                </a:lnTo>
                <a:lnTo>
                  <a:pt x="169" y="719"/>
                </a:lnTo>
                <a:lnTo>
                  <a:pt x="168" y="721"/>
                </a:lnTo>
                <a:lnTo>
                  <a:pt x="162" y="721"/>
                </a:lnTo>
                <a:lnTo>
                  <a:pt x="152" y="719"/>
                </a:lnTo>
                <a:lnTo>
                  <a:pt x="139" y="719"/>
                </a:lnTo>
                <a:lnTo>
                  <a:pt x="136" y="719"/>
                </a:lnTo>
                <a:lnTo>
                  <a:pt x="132" y="723"/>
                </a:lnTo>
                <a:lnTo>
                  <a:pt x="132" y="723"/>
                </a:lnTo>
                <a:lnTo>
                  <a:pt x="127" y="731"/>
                </a:lnTo>
                <a:lnTo>
                  <a:pt x="121" y="739"/>
                </a:lnTo>
                <a:lnTo>
                  <a:pt x="116" y="744"/>
                </a:lnTo>
                <a:lnTo>
                  <a:pt x="114" y="747"/>
                </a:lnTo>
                <a:lnTo>
                  <a:pt x="116" y="749"/>
                </a:lnTo>
                <a:lnTo>
                  <a:pt x="116" y="749"/>
                </a:lnTo>
                <a:lnTo>
                  <a:pt x="118" y="749"/>
                </a:lnTo>
                <a:lnTo>
                  <a:pt x="121" y="749"/>
                </a:lnTo>
                <a:lnTo>
                  <a:pt x="130" y="744"/>
                </a:lnTo>
                <a:lnTo>
                  <a:pt x="139" y="739"/>
                </a:lnTo>
                <a:lnTo>
                  <a:pt x="143" y="737"/>
                </a:lnTo>
                <a:lnTo>
                  <a:pt x="143" y="733"/>
                </a:lnTo>
                <a:lnTo>
                  <a:pt x="143" y="733"/>
                </a:lnTo>
                <a:lnTo>
                  <a:pt x="144" y="730"/>
                </a:lnTo>
                <a:lnTo>
                  <a:pt x="146" y="730"/>
                </a:lnTo>
                <a:lnTo>
                  <a:pt x="150" y="730"/>
                </a:lnTo>
                <a:lnTo>
                  <a:pt x="152" y="733"/>
                </a:lnTo>
                <a:lnTo>
                  <a:pt x="152" y="733"/>
                </a:lnTo>
                <a:lnTo>
                  <a:pt x="153" y="735"/>
                </a:lnTo>
                <a:lnTo>
                  <a:pt x="155" y="735"/>
                </a:lnTo>
                <a:lnTo>
                  <a:pt x="160" y="733"/>
                </a:lnTo>
                <a:lnTo>
                  <a:pt x="171" y="726"/>
                </a:lnTo>
                <a:lnTo>
                  <a:pt x="171" y="726"/>
                </a:lnTo>
                <a:lnTo>
                  <a:pt x="175" y="724"/>
                </a:lnTo>
                <a:lnTo>
                  <a:pt x="180" y="724"/>
                </a:lnTo>
                <a:lnTo>
                  <a:pt x="189" y="724"/>
                </a:lnTo>
                <a:lnTo>
                  <a:pt x="189" y="724"/>
                </a:lnTo>
                <a:lnTo>
                  <a:pt x="191" y="724"/>
                </a:lnTo>
                <a:lnTo>
                  <a:pt x="194" y="723"/>
                </a:lnTo>
                <a:lnTo>
                  <a:pt x="201" y="719"/>
                </a:lnTo>
                <a:lnTo>
                  <a:pt x="209" y="717"/>
                </a:lnTo>
                <a:lnTo>
                  <a:pt x="209" y="717"/>
                </a:lnTo>
                <a:lnTo>
                  <a:pt x="217" y="714"/>
                </a:lnTo>
                <a:lnTo>
                  <a:pt x="221" y="712"/>
                </a:lnTo>
                <a:lnTo>
                  <a:pt x="223" y="703"/>
                </a:lnTo>
                <a:lnTo>
                  <a:pt x="223" y="703"/>
                </a:lnTo>
                <a:lnTo>
                  <a:pt x="226" y="699"/>
                </a:lnTo>
                <a:lnTo>
                  <a:pt x="230" y="696"/>
                </a:lnTo>
                <a:lnTo>
                  <a:pt x="244" y="689"/>
                </a:lnTo>
                <a:lnTo>
                  <a:pt x="265" y="678"/>
                </a:lnTo>
                <a:lnTo>
                  <a:pt x="265" y="678"/>
                </a:lnTo>
                <a:lnTo>
                  <a:pt x="269" y="676"/>
                </a:lnTo>
                <a:lnTo>
                  <a:pt x="271" y="671"/>
                </a:lnTo>
                <a:lnTo>
                  <a:pt x="273" y="667"/>
                </a:lnTo>
                <a:lnTo>
                  <a:pt x="273" y="666"/>
                </a:lnTo>
                <a:lnTo>
                  <a:pt x="274" y="666"/>
                </a:lnTo>
                <a:lnTo>
                  <a:pt x="274" y="666"/>
                </a:lnTo>
                <a:lnTo>
                  <a:pt x="281" y="664"/>
                </a:lnTo>
                <a:lnTo>
                  <a:pt x="287" y="660"/>
                </a:lnTo>
                <a:lnTo>
                  <a:pt x="301" y="650"/>
                </a:lnTo>
                <a:lnTo>
                  <a:pt x="301" y="650"/>
                </a:lnTo>
                <a:lnTo>
                  <a:pt x="306" y="646"/>
                </a:lnTo>
                <a:lnTo>
                  <a:pt x="310" y="644"/>
                </a:lnTo>
                <a:lnTo>
                  <a:pt x="319" y="643"/>
                </a:lnTo>
                <a:lnTo>
                  <a:pt x="319" y="643"/>
                </a:lnTo>
                <a:lnTo>
                  <a:pt x="321" y="641"/>
                </a:lnTo>
                <a:lnTo>
                  <a:pt x="322" y="639"/>
                </a:lnTo>
                <a:lnTo>
                  <a:pt x="322" y="634"/>
                </a:lnTo>
                <a:lnTo>
                  <a:pt x="324" y="628"/>
                </a:lnTo>
                <a:lnTo>
                  <a:pt x="326" y="626"/>
                </a:lnTo>
                <a:lnTo>
                  <a:pt x="328" y="625"/>
                </a:lnTo>
                <a:lnTo>
                  <a:pt x="328" y="625"/>
                </a:lnTo>
                <a:lnTo>
                  <a:pt x="331" y="625"/>
                </a:lnTo>
                <a:lnTo>
                  <a:pt x="335" y="621"/>
                </a:lnTo>
                <a:lnTo>
                  <a:pt x="338" y="618"/>
                </a:lnTo>
                <a:lnTo>
                  <a:pt x="338" y="614"/>
                </a:lnTo>
                <a:lnTo>
                  <a:pt x="338" y="614"/>
                </a:lnTo>
                <a:lnTo>
                  <a:pt x="338" y="612"/>
                </a:lnTo>
                <a:lnTo>
                  <a:pt x="337" y="610"/>
                </a:lnTo>
                <a:lnTo>
                  <a:pt x="329" y="609"/>
                </a:lnTo>
                <a:lnTo>
                  <a:pt x="324" y="607"/>
                </a:lnTo>
                <a:lnTo>
                  <a:pt x="321" y="603"/>
                </a:lnTo>
                <a:lnTo>
                  <a:pt x="321" y="603"/>
                </a:lnTo>
                <a:lnTo>
                  <a:pt x="322" y="600"/>
                </a:lnTo>
                <a:lnTo>
                  <a:pt x="328" y="594"/>
                </a:lnTo>
                <a:lnTo>
                  <a:pt x="335" y="589"/>
                </a:lnTo>
                <a:lnTo>
                  <a:pt x="340" y="587"/>
                </a:lnTo>
                <a:lnTo>
                  <a:pt x="340" y="587"/>
                </a:lnTo>
                <a:lnTo>
                  <a:pt x="344" y="587"/>
                </a:lnTo>
                <a:lnTo>
                  <a:pt x="349" y="584"/>
                </a:lnTo>
                <a:lnTo>
                  <a:pt x="353" y="578"/>
                </a:lnTo>
                <a:lnTo>
                  <a:pt x="354" y="573"/>
                </a:lnTo>
                <a:lnTo>
                  <a:pt x="354" y="573"/>
                </a:lnTo>
                <a:lnTo>
                  <a:pt x="356" y="568"/>
                </a:lnTo>
                <a:lnTo>
                  <a:pt x="362" y="564"/>
                </a:lnTo>
                <a:lnTo>
                  <a:pt x="370" y="557"/>
                </a:lnTo>
                <a:lnTo>
                  <a:pt x="370" y="557"/>
                </a:lnTo>
                <a:lnTo>
                  <a:pt x="374" y="552"/>
                </a:lnTo>
                <a:lnTo>
                  <a:pt x="378" y="546"/>
                </a:lnTo>
                <a:lnTo>
                  <a:pt x="379" y="543"/>
                </a:lnTo>
                <a:lnTo>
                  <a:pt x="383" y="543"/>
                </a:lnTo>
                <a:lnTo>
                  <a:pt x="383" y="543"/>
                </a:lnTo>
                <a:lnTo>
                  <a:pt x="388" y="541"/>
                </a:lnTo>
                <a:lnTo>
                  <a:pt x="394" y="536"/>
                </a:lnTo>
                <a:lnTo>
                  <a:pt x="402" y="529"/>
                </a:lnTo>
                <a:lnTo>
                  <a:pt x="402" y="529"/>
                </a:lnTo>
                <a:lnTo>
                  <a:pt x="406" y="527"/>
                </a:lnTo>
                <a:lnTo>
                  <a:pt x="408" y="529"/>
                </a:lnTo>
                <a:lnTo>
                  <a:pt x="410" y="532"/>
                </a:lnTo>
                <a:lnTo>
                  <a:pt x="417" y="534"/>
                </a:lnTo>
                <a:lnTo>
                  <a:pt x="417" y="534"/>
                </a:lnTo>
                <a:lnTo>
                  <a:pt x="422" y="534"/>
                </a:lnTo>
                <a:lnTo>
                  <a:pt x="424" y="536"/>
                </a:lnTo>
                <a:lnTo>
                  <a:pt x="426" y="538"/>
                </a:lnTo>
                <a:lnTo>
                  <a:pt x="427" y="541"/>
                </a:lnTo>
                <a:lnTo>
                  <a:pt x="426" y="543"/>
                </a:lnTo>
                <a:lnTo>
                  <a:pt x="424" y="543"/>
                </a:lnTo>
                <a:lnTo>
                  <a:pt x="422" y="543"/>
                </a:lnTo>
                <a:lnTo>
                  <a:pt x="418" y="543"/>
                </a:lnTo>
                <a:lnTo>
                  <a:pt x="418" y="543"/>
                </a:lnTo>
                <a:lnTo>
                  <a:pt x="411" y="541"/>
                </a:lnTo>
                <a:lnTo>
                  <a:pt x="404" y="539"/>
                </a:lnTo>
                <a:lnTo>
                  <a:pt x="399" y="543"/>
                </a:lnTo>
                <a:lnTo>
                  <a:pt x="394" y="548"/>
                </a:lnTo>
                <a:lnTo>
                  <a:pt x="394" y="548"/>
                </a:lnTo>
                <a:lnTo>
                  <a:pt x="388" y="554"/>
                </a:lnTo>
                <a:lnTo>
                  <a:pt x="388" y="557"/>
                </a:lnTo>
                <a:lnTo>
                  <a:pt x="386" y="562"/>
                </a:lnTo>
                <a:lnTo>
                  <a:pt x="385" y="570"/>
                </a:lnTo>
                <a:lnTo>
                  <a:pt x="385" y="570"/>
                </a:lnTo>
                <a:lnTo>
                  <a:pt x="379" y="575"/>
                </a:lnTo>
                <a:lnTo>
                  <a:pt x="379" y="580"/>
                </a:lnTo>
                <a:lnTo>
                  <a:pt x="381" y="584"/>
                </a:lnTo>
                <a:lnTo>
                  <a:pt x="385" y="586"/>
                </a:lnTo>
                <a:lnTo>
                  <a:pt x="385" y="586"/>
                </a:lnTo>
                <a:lnTo>
                  <a:pt x="390" y="587"/>
                </a:lnTo>
                <a:lnTo>
                  <a:pt x="388" y="591"/>
                </a:lnTo>
                <a:lnTo>
                  <a:pt x="383" y="594"/>
                </a:lnTo>
                <a:lnTo>
                  <a:pt x="378" y="596"/>
                </a:lnTo>
                <a:lnTo>
                  <a:pt x="378" y="596"/>
                </a:lnTo>
                <a:lnTo>
                  <a:pt x="374" y="598"/>
                </a:lnTo>
                <a:lnTo>
                  <a:pt x="374" y="602"/>
                </a:lnTo>
                <a:lnTo>
                  <a:pt x="379" y="603"/>
                </a:lnTo>
                <a:lnTo>
                  <a:pt x="386" y="603"/>
                </a:lnTo>
                <a:lnTo>
                  <a:pt x="386" y="603"/>
                </a:lnTo>
                <a:lnTo>
                  <a:pt x="392" y="603"/>
                </a:lnTo>
                <a:lnTo>
                  <a:pt x="397" y="602"/>
                </a:lnTo>
                <a:lnTo>
                  <a:pt x="408" y="594"/>
                </a:lnTo>
                <a:lnTo>
                  <a:pt x="420" y="586"/>
                </a:lnTo>
                <a:lnTo>
                  <a:pt x="433" y="578"/>
                </a:lnTo>
                <a:lnTo>
                  <a:pt x="433" y="578"/>
                </a:lnTo>
                <a:lnTo>
                  <a:pt x="438" y="577"/>
                </a:lnTo>
                <a:lnTo>
                  <a:pt x="445" y="575"/>
                </a:lnTo>
                <a:lnTo>
                  <a:pt x="454" y="575"/>
                </a:lnTo>
                <a:lnTo>
                  <a:pt x="461" y="577"/>
                </a:lnTo>
                <a:lnTo>
                  <a:pt x="466" y="577"/>
                </a:lnTo>
                <a:lnTo>
                  <a:pt x="466" y="577"/>
                </a:lnTo>
                <a:lnTo>
                  <a:pt x="468" y="577"/>
                </a:lnTo>
                <a:lnTo>
                  <a:pt x="468" y="575"/>
                </a:lnTo>
                <a:lnTo>
                  <a:pt x="466" y="571"/>
                </a:lnTo>
                <a:lnTo>
                  <a:pt x="465" y="568"/>
                </a:lnTo>
                <a:lnTo>
                  <a:pt x="466" y="566"/>
                </a:lnTo>
                <a:lnTo>
                  <a:pt x="466" y="564"/>
                </a:lnTo>
                <a:lnTo>
                  <a:pt x="466" y="564"/>
                </a:lnTo>
                <a:lnTo>
                  <a:pt x="468" y="564"/>
                </a:lnTo>
                <a:lnTo>
                  <a:pt x="468" y="562"/>
                </a:lnTo>
                <a:lnTo>
                  <a:pt x="465" y="561"/>
                </a:lnTo>
                <a:lnTo>
                  <a:pt x="461" y="557"/>
                </a:lnTo>
                <a:lnTo>
                  <a:pt x="458" y="552"/>
                </a:lnTo>
                <a:lnTo>
                  <a:pt x="458" y="552"/>
                </a:lnTo>
                <a:lnTo>
                  <a:pt x="456" y="546"/>
                </a:lnTo>
                <a:lnTo>
                  <a:pt x="459" y="545"/>
                </a:lnTo>
                <a:lnTo>
                  <a:pt x="461" y="543"/>
                </a:lnTo>
                <a:lnTo>
                  <a:pt x="465" y="539"/>
                </a:lnTo>
                <a:lnTo>
                  <a:pt x="465" y="539"/>
                </a:lnTo>
                <a:lnTo>
                  <a:pt x="466" y="536"/>
                </a:lnTo>
                <a:lnTo>
                  <a:pt x="470" y="534"/>
                </a:lnTo>
                <a:lnTo>
                  <a:pt x="474" y="536"/>
                </a:lnTo>
                <a:lnTo>
                  <a:pt x="477" y="539"/>
                </a:lnTo>
                <a:lnTo>
                  <a:pt x="477" y="539"/>
                </a:lnTo>
                <a:lnTo>
                  <a:pt x="482" y="539"/>
                </a:lnTo>
                <a:lnTo>
                  <a:pt x="486" y="539"/>
                </a:lnTo>
                <a:lnTo>
                  <a:pt x="491" y="539"/>
                </a:lnTo>
                <a:lnTo>
                  <a:pt x="495" y="545"/>
                </a:lnTo>
                <a:lnTo>
                  <a:pt x="495" y="545"/>
                </a:lnTo>
                <a:lnTo>
                  <a:pt x="497" y="548"/>
                </a:lnTo>
                <a:lnTo>
                  <a:pt x="499" y="548"/>
                </a:lnTo>
                <a:lnTo>
                  <a:pt x="502" y="548"/>
                </a:lnTo>
                <a:lnTo>
                  <a:pt x="507" y="546"/>
                </a:lnTo>
                <a:lnTo>
                  <a:pt x="509" y="546"/>
                </a:lnTo>
                <a:lnTo>
                  <a:pt x="513" y="548"/>
                </a:lnTo>
                <a:lnTo>
                  <a:pt x="513" y="548"/>
                </a:lnTo>
                <a:lnTo>
                  <a:pt x="516" y="554"/>
                </a:lnTo>
                <a:lnTo>
                  <a:pt x="515" y="555"/>
                </a:lnTo>
                <a:lnTo>
                  <a:pt x="502" y="557"/>
                </a:lnTo>
                <a:lnTo>
                  <a:pt x="502" y="557"/>
                </a:lnTo>
                <a:lnTo>
                  <a:pt x="500" y="557"/>
                </a:lnTo>
                <a:lnTo>
                  <a:pt x="499" y="559"/>
                </a:lnTo>
                <a:lnTo>
                  <a:pt x="499" y="564"/>
                </a:lnTo>
                <a:lnTo>
                  <a:pt x="500" y="566"/>
                </a:lnTo>
                <a:lnTo>
                  <a:pt x="502" y="566"/>
                </a:lnTo>
                <a:lnTo>
                  <a:pt x="506" y="564"/>
                </a:lnTo>
                <a:lnTo>
                  <a:pt x="506" y="564"/>
                </a:lnTo>
                <a:lnTo>
                  <a:pt x="509" y="561"/>
                </a:lnTo>
                <a:lnTo>
                  <a:pt x="515" y="559"/>
                </a:lnTo>
                <a:lnTo>
                  <a:pt x="520" y="559"/>
                </a:lnTo>
                <a:lnTo>
                  <a:pt x="523" y="561"/>
                </a:lnTo>
                <a:lnTo>
                  <a:pt x="523" y="561"/>
                </a:lnTo>
                <a:lnTo>
                  <a:pt x="529" y="564"/>
                </a:lnTo>
                <a:lnTo>
                  <a:pt x="531" y="564"/>
                </a:lnTo>
                <a:lnTo>
                  <a:pt x="534" y="562"/>
                </a:lnTo>
                <a:lnTo>
                  <a:pt x="538" y="559"/>
                </a:lnTo>
                <a:lnTo>
                  <a:pt x="538" y="559"/>
                </a:lnTo>
                <a:lnTo>
                  <a:pt x="541" y="557"/>
                </a:lnTo>
                <a:lnTo>
                  <a:pt x="543" y="559"/>
                </a:lnTo>
                <a:lnTo>
                  <a:pt x="543" y="564"/>
                </a:lnTo>
                <a:lnTo>
                  <a:pt x="543" y="564"/>
                </a:lnTo>
                <a:lnTo>
                  <a:pt x="545" y="566"/>
                </a:lnTo>
                <a:lnTo>
                  <a:pt x="550" y="570"/>
                </a:lnTo>
                <a:lnTo>
                  <a:pt x="570" y="573"/>
                </a:lnTo>
                <a:lnTo>
                  <a:pt x="570" y="573"/>
                </a:lnTo>
                <a:lnTo>
                  <a:pt x="584" y="573"/>
                </a:lnTo>
                <a:lnTo>
                  <a:pt x="598" y="573"/>
                </a:lnTo>
                <a:lnTo>
                  <a:pt x="621" y="571"/>
                </a:lnTo>
                <a:lnTo>
                  <a:pt x="621" y="571"/>
                </a:lnTo>
                <a:lnTo>
                  <a:pt x="623" y="571"/>
                </a:lnTo>
                <a:lnTo>
                  <a:pt x="625" y="573"/>
                </a:lnTo>
                <a:lnTo>
                  <a:pt x="628" y="577"/>
                </a:lnTo>
                <a:lnTo>
                  <a:pt x="632" y="582"/>
                </a:lnTo>
                <a:lnTo>
                  <a:pt x="635" y="584"/>
                </a:lnTo>
                <a:lnTo>
                  <a:pt x="641" y="586"/>
                </a:lnTo>
                <a:lnTo>
                  <a:pt x="641" y="586"/>
                </a:lnTo>
                <a:lnTo>
                  <a:pt x="646" y="586"/>
                </a:lnTo>
                <a:lnTo>
                  <a:pt x="652" y="584"/>
                </a:lnTo>
                <a:lnTo>
                  <a:pt x="659" y="578"/>
                </a:lnTo>
                <a:lnTo>
                  <a:pt x="664" y="575"/>
                </a:lnTo>
                <a:lnTo>
                  <a:pt x="668" y="575"/>
                </a:lnTo>
                <a:lnTo>
                  <a:pt x="669" y="575"/>
                </a:lnTo>
                <a:lnTo>
                  <a:pt x="669" y="575"/>
                </a:lnTo>
                <a:lnTo>
                  <a:pt x="673" y="580"/>
                </a:lnTo>
                <a:lnTo>
                  <a:pt x="673" y="584"/>
                </a:lnTo>
                <a:lnTo>
                  <a:pt x="666" y="591"/>
                </a:lnTo>
                <a:lnTo>
                  <a:pt x="666" y="591"/>
                </a:lnTo>
                <a:lnTo>
                  <a:pt x="664" y="593"/>
                </a:lnTo>
                <a:lnTo>
                  <a:pt x="668" y="594"/>
                </a:lnTo>
                <a:lnTo>
                  <a:pt x="676" y="598"/>
                </a:lnTo>
                <a:lnTo>
                  <a:pt x="676" y="598"/>
                </a:lnTo>
                <a:lnTo>
                  <a:pt x="691" y="603"/>
                </a:lnTo>
                <a:lnTo>
                  <a:pt x="698" y="607"/>
                </a:lnTo>
                <a:lnTo>
                  <a:pt x="705" y="612"/>
                </a:lnTo>
                <a:lnTo>
                  <a:pt x="705" y="612"/>
                </a:lnTo>
                <a:lnTo>
                  <a:pt x="714" y="623"/>
                </a:lnTo>
                <a:lnTo>
                  <a:pt x="721" y="628"/>
                </a:lnTo>
                <a:lnTo>
                  <a:pt x="732" y="634"/>
                </a:lnTo>
                <a:lnTo>
                  <a:pt x="732" y="634"/>
                </a:lnTo>
                <a:lnTo>
                  <a:pt x="737" y="635"/>
                </a:lnTo>
                <a:lnTo>
                  <a:pt x="739" y="635"/>
                </a:lnTo>
                <a:lnTo>
                  <a:pt x="740" y="632"/>
                </a:lnTo>
                <a:lnTo>
                  <a:pt x="740" y="628"/>
                </a:lnTo>
                <a:lnTo>
                  <a:pt x="740" y="621"/>
                </a:lnTo>
                <a:lnTo>
                  <a:pt x="742" y="621"/>
                </a:lnTo>
                <a:lnTo>
                  <a:pt x="746" y="623"/>
                </a:lnTo>
                <a:lnTo>
                  <a:pt x="746" y="623"/>
                </a:lnTo>
                <a:lnTo>
                  <a:pt x="753" y="626"/>
                </a:lnTo>
                <a:lnTo>
                  <a:pt x="756" y="628"/>
                </a:lnTo>
                <a:lnTo>
                  <a:pt x="758" y="628"/>
                </a:lnTo>
                <a:lnTo>
                  <a:pt x="764" y="634"/>
                </a:lnTo>
                <a:lnTo>
                  <a:pt x="764" y="634"/>
                </a:lnTo>
                <a:lnTo>
                  <a:pt x="767" y="635"/>
                </a:lnTo>
                <a:lnTo>
                  <a:pt x="769" y="635"/>
                </a:lnTo>
                <a:lnTo>
                  <a:pt x="771" y="635"/>
                </a:lnTo>
                <a:lnTo>
                  <a:pt x="771" y="632"/>
                </a:lnTo>
                <a:lnTo>
                  <a:pt x="769" y="625"/>
                </a:lnTo>
                <a:lnTo>
                  <a:pt x="767" y="612"/>
                </a:lnTo>
                <a:lnTo>
                  <a:pt x="767" y="612"/>
                </a:lnTo>
                <a:lnTo>
                  <a:pt x="765" y="605"/>
                </a:lnTo>
                <a:lnTo>
                  <a:pt x="765" y="605"/>
                </a:lnTo>
                <a:lnTo>
                  <a:pt x="767" y="605"/>
                </a:lnTo>
                <a:lnTo>
                  <a:pt x="772" y="609"/>
                </a:lnTo>
                <a:lnTo>
                  <a:pt x="776" y="616"/>
                </a:lnTo>
                <a:lnTo>
                  <a:pt x="776" y="616"/>
                </a:lnTo>
                <a:lnTo>
                  <a:pt x="778" y="621"/>
                </a:lnTo>
                <a:lnTo>
                  <a:pt x="780" y="630"/>
                </a:lnTo>
                <a:lnTo>
                  <a:pt x="780" y="637"/>
                </a:lnTo>
                <a:lnTo>
                  <a:pt x="778" y="646"/>
                </a:lnTo>
                <a:lnTo>
                  <a:pt x="778" y="646"/>
                </a:lnTo>
                <a:lnTo>
                  <a:pt x="776" y="648"/>
                </a:lnTo>
                <a:lnTo>
                  <a:pt x="772" y="650"/>
                </a:lnTo>
                <a:lnTo>
                  <a:pt x="767" y="650"/>
                </a:lnTo>
                <a:lnTo>
                  <a:pt x="762" y="646"/>
                </a:lnTo>
                <a:lnTo>
                  <a:pt x="760" y="644"/>
                </a:lnTo>
                <a:lnTo>
                  <a:pt x="760" y="643"/>
                </a:lnTo>
                <a:lnTo>
                  <a:pt x="760" y="643"/>
                </a:lnTo>
                <a:lnTo>
                  <a:pt x="760" y="641"/>
                </a:lnTo>
                <a:lnTo>
                  <a:pt x="758" y="639"/>
                </a:lnTo>
                <a:lnTo>
                  <a:pt x="753" y="639"/>
                </a:lnTo>
                <a:lnTo>
                  <a:pt x="748" y="643"/>
                </a:lnTo>
                <a:lnTo>
                  <a:pt x="744" y="644"/>
                </a:lnTo>
                <a:lnTo>
                  <a:pt x="744" y="646"/>
                </a:lnTo>
                <a:lnTo>
                  <a:pt x="744" y="646"/>
                </a:lnTo>
                <a:lnTo>
                  <a:pt x="746" y="653"/>
                </a:lnTo>
                <a:lnTo>
                  <a:pt x="751" y="660"/>
                </a:lnTo>
                <a:lnTo>
                  <a:pt x="756" y="666"/>
                </a:lnTo>
                <a:lnTo>
                  <a:pt x="764" y="669"/>
                </a:lnTo>
                <a:lnTo>
                  <a:pt x="764" y="669"/>
                </a:lnTo>
                <a:lnTo>
                  <a:pt x="765" y="671"/>
                </a:lnTo>
                <a:lnTo>
                  <a:pt x="767" y="673"/>
                </a:lnTo>
                <a:lnTo>
                  <a:pt x="767" y="678"/>
                </a:lnTo>
                <a:lnTo>
                  <a:pt x="769" y="682"/>
                </a:lnTo>
                <a:lnTo>
                  <a:pt x="769" y="683"/>
                </a:lnTo>
                <a:lnTo>
                  <a:pt x="771" y="685"/>
                </a:lnTo>
                <a:lnTo>
                  <a:pt x="771" y="685"/>
                </a:lnTo>
                <a:lnTo>
                  <a:pt x="774" y="689"/>
                </a:lnTo>
                <a:lnTo>
                  <a:pt x="778" y="694"/>
                </a:lnTo>
                <a:lnTo>
                  <a:pt x="780" y="698"/>
                </a:lnTo>
                <a:lnTo>
                  <a:pt x="780" y="699"/>
                </a:lnTo>
                <a:lnTo>
                  <a:pt x="781" y="699"/>
                </a:lnTo>
                <a:lnTo>
                  <a:pt x="781" y="699"/>
                </a:lnTo>
                <a:lnTo>
                  <a:pt x="783" y="694"/>
                </a:lnTo>
                <a:lnTo>
                  <a:pt x="783" y="689"/>
                </a:lnTo>
                <a:lnTo>
                  <a:pt x="781" y="680"/>
                </a:lnTo>
                <a:lnTo>
                  <a:pt x="780" y="673"/>
                </a:lnTo>
                <a:lnTo>
                  <a:pt x="780" y="673"/>
                </a:lnTo>
                <a:lnTo>
                  <a:pt x="778" y="667"/>
                </a:lnTo>
                <a:lnTo>
                  <a:pt x="778" y="662"/>
                </a:lnTo>
                <a:lnTo>
                  <a:pt x="780" y="659"/>
                </a:lnTo>
                <a:lnTo>
                  <a:pt x="781" y="657"/>
                </a:lnTo>
                <a:lnTo>
                  <a:pt x="783" y="659"/>
                </a:lnTo>
                <a:lnTo>
                  <a:pt x="783" y="659"/>
                </a:lnTo>
                <a:lnTo>
                  <a:pt x="785" y="659"/>
                </a:lnTo>
                <a:lnTo>
                  <a:pt x="785" y="660"/>
                </a:lnTo>
                <a:lnTo>
                  <a:pt x="785" y="666"/>
                </a:lnTo>
                <a:lnTo>
                  <a:pt x="785" y="671"/>
                </a:lnTo>
                <a:lnTo>
                  <a:pt x="787" y="675"/>
                </a:lnTo>
                <a:lnTo>
                  <a:pt x="787" y="675"/>
                </a:lnTo>
                <a:lnTo>
                  <a:pt x="788" y="675"/>
                </a:lnTo>
                <a:lnTo>
                  <a:pt x="792" y="673"/>
                </a:lnTo>
                <a:lnTo>
                  <a:pt x="801" y="667"/>
                </a:lnTo>
                <a:lnTo>
                  <a:pt x="801" y="667"/>
                </a:lnTo>
                <a:lnTo>
                  <a:pt x="803" y="664"/>
                </a:lnTo>
                <a:lnTo>
                  <a:pt x="803" y="662"/>
                </a:lnTo>
                <a:lnTo>
                  <a:pt x="801" y="657"/>
                </a:lnTo>
                <a:lnTo>
                  <a:pt x="799" y="650"/>
                </a:lnTo>
                <a:lnTo>
                  <a:pt x="799" y="644"/>
                </a:lnTo>
                <a:lnTo>
                  <a:pt x="799" y="644"/>
                </a:lnTo>
                <a:lnTo>
                  <a:pt x="801" y="643"/>
                </a:lnTo>
                <a:lnTo>
                  <a:pt x="803" y="643"/>
                </a:lnTo>
                <a:lnTo>
                  <a:pt x="806" y="646"/>
                </a:lnTo>
                <a:lnTo>
                  <a:pt x="810" y="653"/>
                </a:lnTo>
                <a:lnTo>
                  <a:pt x="813" y="660"/>
                </a:lnTo>
                <a:lnTo>
                  <a:pt x="813" y="660"/>
                </a:lnTo>
                <a:lnTo>
                  <a:pt x="813" y="664"/>
                </a:lnTo>
                <a:lnTo>
                  <a:pt x="813" y="667"/>
                </a:lnTo>
                <a:lnTo>
                  <a:pt x="812" y="671"/>
                </a:lnTo>
                <a:lnTo>
                  <a:pt x="808" y="673"/>
                </a:lnTo>
                <a:lnTo>
                  <a:pt x="806" y="676"/>
                </a:lnTo>
                <a:lnTo>
                  <a:pt x="806" y="676"/>
                </a:lnTo>
                <a:lnTo>
                  <a:pt x="804" y="680"/>
                </a:lnTo>
                <a:lnTo>
                  <a:pt x="801" y="680"/>
                </a:lnTo>
                <a:lnTo>
                  <a:pt x="796" y="682"/>
                </a:lnTo>
                <a:lnTo>
                  <a:pt x="792" y="683"/>
                </a:lnTo>
                <a:lnTo>
                  <a:pt x="792" y="683"/>
                </a:lnTo>
                <a:lnTo>
                  <a:pt x="792" y="687"/>
                </a:lnTo>
                <a:lnTo>
                  <a:pt x="792" y="696"/>
                </a:lnTo>
                <a:lnTo>
                  <a:pt x="792" y="703"/>
                </a:lnTo>
                <a:lnTo>
                  <a:pt x="794" y="707"/>
                </a:lnTo>
                <a:lnTo>
                  <a:pt x="796" y="707"/>
                </a:lnTo>
                <a:lnTo>
                  <a:pt x="796" y="707"/>
                </a:lnTo>
                <a:lnTo>
                  <a:pt x="797" y="707"/>
                </a:lnTo>
                <a:lnTo>
                  <a:pt x="799" y="705"/>
                </a:lnTo>
                <a:lnTo>
                  <a:pt x="801" y="699"/>
                </a:lnTo>
                <a:lnTo>
                  <a:pt x="803" y="696"/>
                </a:lnTo>
                <a:lnTo>
                  <a:pt x="804" y="696"/>
                </a:lnTo>
                <a:lnTo>
                  <a:pt x="804" y="699"/>
                </a:lnTo>
                <a:lnTo>
                  <a:pt x="804" y="699"/>
                </a:lnTo>
                <a:lnTo>
                  <a:pt x="806" y="701"/>
                </a:lnTo>
                <a:lnTo>
                  <a:pt x="808" y="701"/>
                </a:lnTo>
                <a:lnTo>
                  <a:pt x="812" y="698"/>
                </a:lnTo>
                <a:lnTo>
                  <a:pt x="817" y="694"/>
                </a:lnTo>
                <a:lnTo>
                  <a:pt x="819" y="694"/>
                </a:lnTo>
                <a:lnTo>
                  <a:pt x="821" y="696"/>
                </a:lnTo>
                <a:lnTo>
                  <a:pt x="821" y="696"/>
                </a:lnTo>
                <a:lnTo>
                  <a:pt x="824" y="701"/>
                </a:lnTo>
                <a:lnTo>
                  <a:pt x="829" y="707"/>
                </a:lnTo>
                <a:lnTo>
                  <a:pt x="835" y="710"/>
                </a:lnTo>
                <a:lnTo>
                  <a:pt x="840" y="712"/>
                </a:lnTo>
                <a:lnTo>
                  <a:pt x="840" y="712"/>
                </a:lnTo>
                <a:lnTo>
                  <a:pt x="840" y="710"/>
                </a:lnTo>
                <a:lnTo>
                  <a:pt x="842" y="708"/>
                </a:lnTo>
                <a:lnTo>
                  <a:pt x="840" y="705"/>
                </a:lnTo>
                <a:lnTo>
                  <a:pt x="835" y="701"/>
                </a:lnTo>
                <a:lnTo>
                  <a:pt x="831" y="699"/>
                </a:lnTo>
                <a:lnTo>
                  <a:pt x="831" y="699"/>
                </a:lnTo>
                <a:lnTo>
                  <a:pt x="828" y="699"/>
                </a:lnTo>
                <a:lnTo>
                  <a:pt x="826" y="698"/>
                </a:lnTo>
                <a:lnTo>
                  <a:pt x="826" y="694"/>
                </a:lnTo>
                <a:lnTo>
                  <a:pt x="828" y="689"/>
                </a:lnTo>
                <a:lnTo>
                  <a:pt x="831" y="687"/>
                </a:lnTo>
                <a:lnTo>
                  <a:pt x="831" y="687"/>
                </a:lnTo>
                <a:lnTo>
                  <a:pt x="833" y="687"/>
                </a:lnTo>
                <a:lnTo>
                  <a:pt x="837" y="689"/>
                </a:lnTo>
                <a:lnTo>
                  <a:pt x="842" y="696"/>
                </a:lnTo>
                <a:lnTo>
                  <a:pt x="847" y="705"/>
                </a:lnTo>
                <a:lnTo>
                  <a:pt x="849" y="710"/>
                </a:lnTo>
                <a:lnTo>
                  <a:pt x="849" y="710"/>
                </a:lnTo>
                <a:lnTo>
                  <a:pt x="847" y="714"/>
                </a:lnTo>
                <a:lnTo>
                  <a:pt x="845" y="715"/>
                </a:lnTo>
                <a:lnTo>
                  <a:pt x="842" y="719"/>
                </a:lnTo>
                <a:lnTo>
                  <a:pt x="837" y="723"/>
                </a:lnTo>
                <a:lnTo>
                  <a:pt x="837" y="723"/>
                </a:lnTo>
                <a:lnTo>
                  <a:pt x="835" y="724"/>
                </a:lnTo>
                <a:lnTo>
                  <a:pt x="833" y="723"/>
                </a:lnTo>
                <a:lnTo>
                  <a:pt x="828" y="719"/>
                </a:lnTo>
                <a:lnTo>
                  <a:pt x="822" y="714"/>
                </a:lnTo>
                <a:lnTo>
                  <a:pt x="819" y="714"/>
                </a:lnTo>
                <a:lnTo>
                  <a:pt x="817" y="712"/>
                </a:lnTo>
                <a:lnTo>
                  <a:pt x="817" y="712"/>
                </a:lnTo>
                <a:lnTo>
                  <a:pt x="815" y="714"/>
                </a:lnTo>
                <a:lnTo>
                  <a:pt x="813" y="714"/>
                </a:lnTo>
                <a:lnTo>
                  <a:pt x="815" y="719"/>
                </a:lnTo>
                <a:lnTo>
                  <a:pt x="821" y="730"/>
                </a:lnTo>
                <a:lnTo>
                  <a:pt x="821" y="730"/>
                </a:lnTo>
                <a:lnTo>
                  <a:pt x="821" y="733"/>
                </a:lnTo>
                <a:lnTo>
                  <a:pt x="821" y="737"/>
                </a:lnTo>
                <a:lnTo>
                  <a:pt x="819" y="742"/>
                </a:lnTo>
                <a:lnTo>
                  <a:pt x="817" y="749"/>
                </a:lnTo>
                <a:lnTo>
                  <a:pt x="819" y="751"/>
                </a:lnTo>
                <a:lnTo>
                  <a:pt x="821" y="753"/>
                </a:lnTo>
                <a:lnTo>
                  <a:pt x="821" y="753"/>
                </a:lnTo>
                <a:lnTo>
                  <a:pt x="826" y="755"/>
                </a:lnTo>
                <a:lnTo>
                  <a:pt x="828" y="753"/>
                </a:lnTo>
                <a:lnTo>
                  <a:pt x="828" y="746"/>
                </a:lnTo>
                <a:lnTo>
                  <a:pt x="828" y="746"/>
                </a:lnTo>
                <a:lnTo>
                  <a:pt x="829" y="744"/>
                </a:lnTo>
                <a:lnTo>
                  <a:pt x="833" y="746"/>
                </a:lnTo>
                <a:lnTo>
                  <a:pt x="842" y="751"/>
                </a:lnTo>
                <a:lnTo>
                  <a:pt x="842" y="751"/>
                </a:lnTo>
                <a:lnTo>
                  <a:pt x="842" y="751"/>
                </a:lnTo>
                <a:lnTo>
                  <a:pt x="844" y="751"/>
                </a:lnTo>
                <a:lnTo>
                  <a:pt x="845" y="747"/>
                </a:lnTo>
                <a:lnTo>
                  <a:pt x="847" y="737"/>
                </a:lnTo>
                <a:lnTo>
                  <a:pt x="847" y="737"/>
                </a:lnTo>
                <a:lnTo>
                  <a:pt x="847" y="735"/>
                </a:lnTo>
                <a:lnTo>
                  <a:pt x="851" y="735"/>
                </a:lnTo>
                <a:lnTo>
                  <a:pt x="854" y="737"/>
                </a:lnTo>
                <a:lnTo>
                  <a:pt x="858" y="742"/>
                </a:lnTo>
                <a:lnTo>
                  <a:pt x="858" y="742"/>
                </a:lnTo>
                <a:lnTo>
                  <a:pt x="860" y="742"/>
                </a:lnTo>
                <a:lnTo>
                  <a:pt x="861" y="744"/>
                </a:lnTo>
                <a:lnTo>
                  <a:pt x="863" y="740"/>
                </a:lnTo>
                <a:lnTo>
                  <a:pt x="865" y="737"/>
                </a:lnTo>
                <a:lnTo>
                  <a:pt x="867" y="737"/>
                </a:lnTo>
                <a:lnTo>
                  <a:pt x="869" y="735"/>
                </a:lnTo>
                <a:lnTo>
                  <a:pt x="869" y="735"/>
                </a:lnTo>
                <a:lnTo>
                  <a:pt x="872" y="737"/>
                </a:lnTo>
                <a:lnTo>
                  <a:pt x="872" y="739"/>
                </a:lnTo>
                <a:lnTo>
                  <a:pt x="872" y="742"/>
                </a:lnTo>
                <a:lnTo>
                  <a:pt x="872" y="753"/>
                </a:lnTo>
                <a:lnTo>
                  <a:pt x="872" y="753"/>
                </a:lnTo>
                <a:lnTo>
                  <a:pt x="872" y="755"/>
                </a:lnTo>
                <a:lnTo>
                  <a:pt x="874" y="755"/>
                </a:lnTo>
                <a:lnTo>
                  <a:pt x="877" y="753"/>
                </a:lnTo>
                <a:lnTo>
                  <a:pt x="881" y="751"/>
                </a:lnTo>
                <a:lnTo>
                  <a:pt x="881" y="753"/>
                </a:lnTo>
                <a:lnTo>
                  <a:pt x="881" y="755"/>
                </a:lnTo>
                <a:lnTo>
                  <a:pt x="881" y="755"/>
                </a:lnTo>
                <a:lnTo>
                  <a:pt x="881" y="756"/>
                </a:lnTo>
                <a:lnTo>
                  <a:pt x="881" y="756"/>
                </a:lnTo>
                <a:lnTo>
                  <a:pt x="883" y="760"/>
                </a:lnTo>
                <a:lnTo>
                  <a:pt x="885" y="763"/>
                </a:lnTo>
                <a:lnTo>
                  <a:pt x="892" y="769"/>
                </a:lnTo>
                <a:lnTo>
                  <a:pt x="892" y="769"/>
                </a:lnTo>
                <a:lnTo>
                  <a:pt x="892" y="771"/>
                </a:lnTo>
                <a:lnTo>
                  <a:pt x="892" y="772"/>
                </a:lnTo>
                <a:lnTo>
                  <a:pt x="888" y="774"/>
                </a:lnTo>
                <a:lnTo>
                  <a:pt x="885" y="776"/>
                </a:lnTo>
                <a:lnTo>
                  <a:pt x="885" y="778"/>
                </a:lnTo>
                <a:lnTo>
                  <a:pt x="885" y="778"/>
                </a:lnTo>
                <a:lnTo>
                  <a:pt x="885" y="778"/>
                </a:lnTo>
                <a:lnTo>
                  <a:pt x="886" y="783"/>
                </a:lnTo>
                <a:lnTo>
                  <a:pt x="886" y="787"/>
                </a:lnTo>
                <a:lnTo>
                  <a:pt x="886" y="792"/>
                </a:lnTo>
                <a:lnTo>
                  <a:pt x="890" y="795"/>
                </a:lnTo>
                <a:lnTo>
                  <a:pt x="890" y="795"/>
                </a:lnTo>
                <a:lnTo>
                  <a:pt x="893" y="799"/>
                </a:lnTo>
                <a:lnTo>
                  <a:pt x="899" y="799"/>
                </a:lnTo>
                <a:lnTo>
                  <a:pt x="904" y="797"/>
                </a:lnTo>
                <a:lnTo>
                  <a:pt x="909" y="795"/>
                </a:lnTo>
                <a:lnTo>
                  <a:pt x="909" y="795"/>
                </a:lnTo>
                <a:lnTo>
                  <a:pt x="911" y="794"/>
                </a:lnTo>
                <a:lnTo>
                  <a:pt x="913" y="794"/>
                </a:lnTo>
                <a:lnTo>
                  <a:pt x="917" y="797"/>
                </a:lnTo>
                <a:lnTo>
                  <a:pt x="917" y="803"/>
                </a:lnTo>
                <a:lnTo>
                  <a:pt x="915" y="808"/>
                </a:lnTo>
                <a:lnTo>
                  <a:pt x="915" y="808"/>
                </a:lnTo>
                <a:lnTo>
                  <a:pt x="913" y="812"/>
                </a:lnTo>
                <a:lnTo>
                  <a:pt x="913" y="813"/>
                </a:lnTo>
                <a:lnTo>
                  <a:pt x="917" y="817"/>
                </a:lnTo>
                <a:lnTo>
                  <a:pt x="920" y="819"/>
                </a:lnTo>
                <a:lnTo>
                  <a:pt x="924" y="817"/>
                </a:lnTo>
                <a:lnTo>
                  <a:pt x="924" y="817"/>
                </a:lnTo>
                <a:lnTo>
                  <a:pt x="927" y="815"/>
                </a:lnTo>
                <a:lnTo>
                  <a:pt x="929" y="815"/>
                </a:lnTo>
                <a:lnTo>
                  <a:pt x="934" y="819"/>
                </a:lnTo>
                <a:lnTo>
                  <a:pt x="943" y="828"/>
                </a:lnTo>
                <a:lnTo>
                  <a:pt x="943" y="828"/>
                </a:lnTo>
                <a:lnTo>
                  <a:pt x="947" y="831"/>
                </a:lnTo>
                <a:lnTo>
                  <a:pt x="949" y="835"/>
                </a:lnTo>
                <a:lnTo>
                  <a:pt x="949" y="838"/>
                </a:lnTo>
                <a:lnTo>
                  <a:pt x="945" y="838"/>
                </a:lnTo>
                <a:lnTo>
                  <a:pt x="945" y="838"/>
                </a:lnTo>
                <a:lnTo>
                  <a:pt x="943" y="840"/>
                </a:lnTo>
                <a:lnTo>
                  <a:pt x="941" y="842"/>
                </a:lnTo>
                <a:lnTo>
                  <a:pt x="940" y="845"/>
                </a:lnTo>
                <a:lnTo>
                  <a:pt x="941" y="851"/>
                </a:lnTo>
                <a:lnTo>
                  <a:pt x="941" y="852"/>
                </a:lnTo>
                <a:lnTo>
                  <a:pt x="945" y="852"/>
                </a:lnTo>
                <a:lnTo>
                  <a:pt x="945" y="852"/>
                </a:lnTo>
                <a:lnTo>
                  <a:pt x="947" y="854"/>
                </a:lnTo>
                <a:lnTo>
                  <a:pt x="949" y="858"/>
                </a:lnTo>
                <a:lnTo>
                  <a:pt x="949" y="865"/>
                </a:lnTo>
                <a:lnTo>
                  <a:pt x="949" y="865"/>
                </a:lnTo>
                <a:lnTo>
                  <a:pt x="950" y="867"/>
                </a:lnTo>
                <a:lnTo>
                  <a:pt x="952" y="868"/>
                </a:lnTo>
                <a:lnTo>
                  <a:pt x="959" y="872"/>
                </a:lnTo>
                <a:lnTo>
                  <a:pt x="968" y="876"/>
                </a:lnTo>
                <a:lnTo>
                  <a:pt x="975" y="876"/>
                </a:lnTo>
                <a:lnTo>
                  <a:pt x="975" y="876"/>
                </a:lnTo>
                <a:lnTo>
                  <a:pt x="979" y="874"/>
                </a:lnTo>
                <a:lnTo>
                  <a:pt x="984" y="877"/>
                </a:lnTo>
                <a:lnTo>
                  <a:pt x="988" y="881"/>
                </a:lnTo>
                <a:lnTo>
                  <a:pt x="991" y="884"/>
                </a:lnTo>
                <a:lnTo>
                  <a:pt x="991" y="884"/>
                </a:lnTo>
                <a:lnTo>
                  <a:pt x="995" y="888"/>
                </a:lnTo>
                <a:lnTo>
                  <a:pt x="1000" y="892"/>
                </a:lnTo>
                <a:lnTo>
                  <a:pt x="1006" y="892"/>
                </a:lnTo>
                <a:lnTo>
                  <a:pt x="1011" y="892"/>
                </a:lnTo>
                <a:lnTo>
                  <a:pt x="1011" y="892"/>
                </a:lnTo>
                <a:lnTo>
                  <a:pt x="1013" y="890"/>
                </a:lnTo>
                <a:lnTo>
                  <a:pt x="1014" y="890"/>
                </a:lnTo>
                <a:lnTo>
                  <a:pt x="1016" y="893"/>
                </a:lnTo>
                <a:lnTo>
                  <a:pt x="1020" y="904"/>
                </a:lnTo>
                <a:lnTo>
                  <a:pt x="1020" y="904"/>
                </a:lnTo>
                <a:lnTo>
                  <a:pt x="1020" y="908"/>
                </a:lnTo>
                <a:lnTo>
                  <a:pt x="1022" y="908"/>
                </a:lnTo>
                <a:lnTo>
                  <a:pt x="1027" y="909"/>
                </a:lnTo>
                <a:lnTo>
                  <a:pt x="1038" y="908"/>
                </a:lnTo>
                <a:lnTo>
                  <a:pt x="1038" y="908"/>
                </a:lnTo>
                <a:lnTo>
                  <a:pt x="1041" y="909"/>
                </a:lnTo>
                <a:lnTo>
                  <a:pt x="1045" y="911"/>
                </a:lnTo>
                <a:lnTo>
                  <a:pt x="1048" y="913"/>
                </a:lnTo>
                <a:lnTo>
                  <a:pt x="1052" y="915"/>
                </a:lnTo>
                <a:lnTo>
                  <a:pt x="1052" y="915"/>
                </a:lnTo>
                <a:lnTo>
                  <a:pt x="1055" y="913"/>
                </a:lnTo>
                <a:lnTo>
                  <a:pt x="1057" y="915"/>
                </a:lnTo>
                <a:lnTo>
                  <a:pt x="1062" y="920"/>
                </a:lnTo>
                <a:lnTo>
                  <a:pt x="1070" y="936"/>
                </a:lnTo>
                <a:lnTo>
                  <a:pt x="1070" y="936"/>
                </a:lnTo>
                <a:lnTo>
                  <a:pt x="1071" y="940"/>
                </a:lnTo>
                <a:lnTo>
                  <a:pt x="1071" y="940"/>
                </a:lnTo>
                <a:lnTo>
                  <a:pt x="1075" y="945"/>
                </a:lnTo>
                <a:lnTo>
                  <a:pt x="1075" y="950"/>
                </a:lnTo>
                <a:lnTo>
                  <a:pt x="1075" y="957"/>
                </a:lnTo>
                <a:lnTo>
                  <a:pt x="1077" y="964"/>
                </a:lnTo>
                <a:lnTo>
                  <a:pt x="1077" y="964"/>
                </a:lnTo>
                <a:lnTo>
                  <a:pt x="1077" y="972"/>
                </a:lnTo>
                <a:lnTo>
                  <a:pt x="1077" y="979"/>
                </a:lnTo>
                <a:lnTo>
                  <a:pt x="1073" y="986"/>
                </a:lnTo>
                <a:lnTo>
                  <a:pt x="1071" y="988"/>
                </a:lnTo>
                <a:lnTo>
                  <a:pt x="1068" y="988"/>
                </a:lnTo>
                <a:lnTo>
                  <a:pt x="1068" y="988"/>
                </a:lnTo>
                <a:lnTo>
                  <a:pt x="1064" y="986"/>
                </a:lnTo>
                <a:lnTo>
                  <a:pt x="1062" y="982"/>
                </a:lnTo>
                <a:lnTo>
                  <a:pt x="1062" y="979"/>
                </a:lnTo>
                <a:lnTo>
                  <a:pt x="1066" y="975"/>
                </a:lnTo>
                <a:lnTo>
                  <a:pt x="1066" y="975"/>
                </a:lnTo>
                <a:lnTo>
                  <a:pt x="1068" y="972"/>
                </a:lnTo>
                <a:lnTo>
                  <a:pt x="1068" y="966"/>
                </a:lnTo>
                <a:lnTo>
                  <a:pt x="1066" y="963"/>
                </a:lnTo>
                <a:lnTo>
                  <a:pt x="1062" y="961"/>
                </a:lnTo>
                <a:lnTo>
                  <a:pt x="1062" y="961"/>
                </a:lnTo>
                <a:lnTo>
                  <a:pt x="1061" y="961"/>
                </a:lnTo>
                <a:lnTo>
                  <a:pt x="1059" y="959"/>
                </a:lnTo>
                <a:lnTo>
                  <a:pt x="1057" y="952"/>
                </a:lnTo>
                <a:lnTo>
                  <a:pt x="1057" y="952"/>
                </a:lnTo>
                <a:lnTo>
                  <a:pt x="1059" y="947"/>
                </a:lnTo>
                <a:lnTo>
                  <a:pt x="1061" y="943"/>
                </a:lnTo>
                <a:lnTo>
                  <a:pt x="1061" y="943"/>
                </a:lnTo>
                <a:lnTo>
                  <a:pt x="1061" y="941"/>
                </a:lnTo>
                <a:lnTo>
                  <a:pt x="1061" y="940"/>
                </a:lnTo>
                <a:lnTo>
                  <a:pt x="1057" y="938"/>
                </a:lnTo>
                <a:lnTo>
                  <a:pt x="1052" y="938"/>
                </a:lnTo>
                <a:lnTo>
                  <a:pt x="1046" y="934"/>
                </a:lnTo>
                <a:lnTo>
                  <a:pt x="1046" y="934"/>
                </a:lnTo>
                <a:lnTo>
                  <a:pt x="1039" y="929"/>
                </a:lnTo>
                <a:lnTo>
                  <a:pt x="1030" y="927"/>
                </a:lnTo>
                <a:lnTo>
                  <a:pt x="1023" y="925"/>
                </a:lnTo>
                <a:lnTo>
                  <a:pt x="1020" y="924"/>
                </a:lnTo>
                <a:lnTo>
                  <a:pt x="1018" y="922"/>
                </a:lnTo>
                <a:lnTo>
                  <a:pt x="1018" y="922"/>
                </a:lnTo>
                <a:lnTo>
                  <a:pt x="1014" y="913"/>
                </a:lnTo>
                <a:lnTo>
                  <a:pt x="1007" y="902"/>
                </a:lnTo>
                <a:lnTo>
                  <a:pt x="998" y="893"/>
                </a:lnTo>
                <a:lnTo>
                  <a:pt x="995" y="892"/>
                </a:lnTo>
                <a:lnTo>
                  <a:pt x="991" y="890"/>
                </a:lnTo>
                <a:lnTo>
                  <a:pt x="991" y="890"/>
                </a:lnTo>
                <a:lnTo>
                  <a:pt x="977" y="890"/>
                </a:lnTo>
                <a:lnTo>
                  <a:pt x="968" y="888"/>
                </a:lnTo>
                <a:lnTo>
                  <a:pt x="961" y="883"/>
                </a:lnTo>
                <a:lnTo>
                  <a:pt x="961" y="883"/>
                </a:lnTo>
                <a:lnTo>
                  <a:pt x="954" y="879"/>
                </a:lnTo>
                <a:lnTo>
                  <a:pt x="947" y="877"/>
                </a:lnTo>
                <a:lnTo>
                  <a:pt x="941" y="877"/>
                </a:lnTo>
                <a:lnTo>
                  <a:pt x="936" y="879"/>
                </a:lnTo>
                <a:lnTo>
                  <a:pt x="936" y="879"/>
                </a:lnTo>
                <a:lnTo>
                  <a:pt x="934" y="881"/>
                </a:lnTo>
                <a:lnTo>
                  <a:pt x="934" y="883"/>
                </a:lnTo>
                <a:lnTo>
                  <a:pt x="938" y="884"/>
                </a:lnTo>
                <a:lnTo>
                  <a:pt x="941" y="888"/>
                </a:lnTo>
                <a:lnTo>
                  <a:pt x="943" y="890"/>
                </a:lnTo>
                <a:lnTo>
                  <a:pt x="943" y="892"/>
                </a:lnTo>
                <a:lnTo>
                  <a:pt x="943" y="892"/>
                </a:lnTo>
                <a:lnTo>
                  <a:pt x="943" y="895"/>
                </a:lnTo>
                <a:lnTo>
                  <a:pt x="947" y="897"/>
                </a:lnTo>
                <a:lnTo>
                  <a:pt x="950" y="899"/>
                </a:lnTo>
                <a:lnTo>
                  <a:pt x="954" y="899"/>
                </a:lnTo>
                <a:lnTo>
                  <a:pt x="954" y="899"/>
                </a:lnTo>
                <a:lnTo>
                  <a:pt x="956" y="899"/>
                </a:lnTo>
                <a:lnTo>
                  <a:pt x="959" y="899"/>
                </a:lnTo>
                <a:lnTo>
                  <a:pt x="963" y="904"/>
                </a:lnTo>
                <a:lnTo>
                  <a:pt x="966" y="908"/>
                </a:lnTo>
                <a:lnTo>
                  <a:pt x="970" y="911"/>
                </a:lnTo>
                <a:lnTo>
                  <a:pt x="970" y="911"/>
                </a:lnTo>
                <a:lnTo>
                  <a:pt x="974" y="913"/>
                </a:lnTo>
                <a:lnTo>
                  <a:pt x="977" y="916"/>
                </a:lnTo>
                <a:lnTo>
                  <a:pt x="981" y="920"/>
                </a:lnTo>
                <a:lnTo>
                  <a:pt x="986" y="922"/>
                </a:lnTo>
                <a:lnTo>
                  <a:pt x="986" y="922"/>
                </a:lnTo>
                <a:lnTo>
                  <a:pt x="991" y="922"/>
                </a:lnTo>
                <a:lnTo>
                  <a:pt x="993" y="925"/>
                </a:lnTo>
                <a:lnTo>
                  <a:pt x="998" y="934"/>
                </a:lnTo>
                <a:lnTo>
                  <a:pt x="998" y="934"/>
                </a:lnTo>
                <a:lnTo>
                  <a:pt x="1002" y="936"/>
                </a:lnTo>
                <a:lnTo>
                  <a:pt x="1006" y="936"/>
                </a:lnTo>
                <a:lnTo>
                  <a:pt x="1009" y="938"/>
                </a:lnTo>
                <a:lnTo>
                  <a:pt x="1011" y="940"/>
                </a:lnTo>
                <a:lnTo>
                  <a:pt x="1011" y="940"/>
                </a:lnTo>
                <a:lnTo>
                  <a:pt x="1011" y="943"/>
                </a:lnTo>
                <a:lnTo>
                  <a:pt x="1014" y="945"/>
                </a:lnTo>
                <a:lnTo>
                  <a:pt x="1018" y="948"/>
                </a:lnTo>
                <a:lnTo>
                  <a:pt x="1022" y="952"/>
                </a:lnTo>
                <a:lnTo>
                  <a:pt x="1022" y="952"/>
                </a:lnTo>
                <a:lnTo>
                  <a:pt x="1022" y="954"/>
                </a:lnTo>
                <a:lnTo>
                  <a:pt x="1022" y="954"/>
                </a:lnTo>
                <a:lnTo>
                  <a:pt x="1025" y="968"/>
                </a:lnTo>
                <a:lnTo>
                  <a:pt x="1029" y="977"/>
                </a:lnTo>
                <a:lnTo>
                  <a:pt x="1034" y="986"/>
                </a:lnTo>
                <a:lnTo>
                  <a:pt x="1034" y="986"/>
                </a:lnTo>
                <a:lnTo>
                  <a:pt x="1038" y="993"/>
                </a:lnTo>
                <a:lnTo>
                  <a:pt x="1039" y="998"/>
                </a:lnTo>
                <a:lnTo>
                  <a:pt x="1039" y="1004"/>
                </a:lnTo>
                <a:lnTo>
                  <a:pt x="1043" y="1007"/>
                </a:lnTo>
                <a:lnTo>
                  <a:pt x="1043" y="1007"/>
                </a:lnTo>
                <a:lnTo>
                  <a:pt x="1048" y="1011"/>
                </a:lnTo>
                <a:lnTo>
                  <a:pt x="1050" y="1013"/>
                </a:lnTo>
                <a:lnTo>
                  <a:pt x="1048" y="1014"/>
                </a:lnTo>
                <a:lnTo>
                  <a:pt x="1043" y="1014"/>
                </a:lnTo>
                <a:lnTo>
                  <a:pt x="1043" y="1014"/>
                </a:lnTo>
                <a:lnTo>
                  <a:pt x="1039" y="1016"/>
                </a:lnTo>
                <a:lnTo>
                  <a:pt x="1039" y="1020"/>
                </a:lnTo>
                <a:lnTo>
                  <a:pt x="1039" y="1027"/>
                </a:lnTo>
                <a:lnTo>
                  <a:pt x="1039" y="1036"/>
                </a:lnTo>
                <a:lnTo>
                  <a:pt x="1039" y="1036"/>
                </a:lnTo>
                <a:lnTo>
                  <a:pt x="1038" y="1050"/>
                </a:lnTo>
                <a:lnTo>
                  <a:pt x="1038" y="1068"/>
                </a:lnTo>
                <a:lnTo>
                  <a:pt x="1036" y="1094"/>
                </a:lnTo>
                <a:lnTo>
                  <a:pt x="1036" y="1094"/>
                </a:lnTo>
                <a:lnTo>
                  <a:pt x="1032" y="1103"/>
                </a:lnTo>
                <a:lnTo>
                  <a:pt x="1029" y="1112"/>
                </a:lnTo>
                <a:lnTo>
                  <a:pt x="1027" y="1123"/>
                </a:lnTo>
                <a:lnTo>
                  <a:pt x="1027" y="1126"/>
                </a:lnTo>
                <a:lnTo>
                  <a:pt x="1029" y="1130"/>
                </a:lnTo>
                <a:lnTo>
                  <a:pt x="1029" y="1130"/>
                </a:lnTo>
                <a:lnTo>
                  <a:pt x="1034" y="1139"/>
                </a:lnTo>
                <a:lnTo>
                  <a:pt x="1038" y="1149"/>
                </a:lnTo>
                <a:lnTo>
                  <a:pt x="1038" y="1158"/>
                </a:lnTo>
                <a:lnTo>
                  <a:pt x="1038" y="1169"/>
                </a:lnTo>
                <a:lnTo>
                  <a:pt x="1038" y="1169"/>
                </a:lnTo>
                <a:lnTo>
                  <a:pt x="1036" y="1178"/>
                </a:lnTo>
                <a:lnTo>
                  <a:pt x="1034" y="1185"/>
                </a:lnTo>
                <a:lnTo>
                  <a:pt x="1036" y="1192"/>
                </a:lnTo>
                <a:lnTo>
                  <a:pt x="1039" y="1199"/>
                </a:lnTo>
                <a:lnTo>
                  <a:pt x="1039" y="1199"/>
                </a:lnTo>
                <a:lnTo>
                  <a:pt x="1043" y="1208"/>
                </a:lnTo>
                <a:lnTo>
                  <a:pt x="1043" y="1217"/>
                </a:lnTo>
                <a:lnTo>
                  <a:pt x="1045" y="1224"/>
                </a:lnTo>
                <a:lnTo>
                  <a:pt x="1045" y="1228"/>
                </a:lnTo>
                <a:lnTo>
                  <a:pt x="1046" y="1230"/>
                </a:lnTo>
                <a:lnTo>
                  <a:pt x="1046" y="1230"/>
                </a:lnTo>
                <a:lnTo>
                  <a:pt x="1055" y="1238"/>
                </a:lnTo>
                <a:lnTo>
                  <a:pt x="1064" y="1251"/>
                </a:lnTo>
                <a:lnTo>
                  <a:pt x="1064" y="1251"/>
                </a:lnTo>
                <a:lnTo>
                  <a:pt x="1068" y="1254"/>
                </a:lnTo>
                <a:lnTo>
                  <a:pt x="1071" y="1256"/>
                </a:lnTo>
                <a:lnTo>
                  <a:pt x="1075" y="1258"/>
                </a:lnTo>
                <a:lnTo>
                  <a:pt x="1077" y="1263"/>
                </a:lnTo>
                <a:lnTo>
                  <a:pt x="1077" y="1263"/>
                </a:lnTo>
                <a:lnTo>
                  <a:pt x="1077" y="1269"/>
                </a:lnTo>
                <a:lnTo>
                  <a:pt x="1078" y="1272"/>
                </a:lnTo>
                <a:lnTo>
                  <a:pt x="1080" y="1276"/>
                </a:lnTo>
                <a:lnTo>
                  <a:pt x="1086" y="1278"/>
                </a:lnTo>
                <a:lnTo>
                  <a:pt x="1086" y="1278"/>
                </a:lnTo>
                <a:lnTo>
                  <a:pt x="1089" y="1279"/>
                </a:lnTo>
                <a:lnTo>
                  <a:pt x="1089" y="1281"/>
                </a:lnTo>
                <a:lnTo>
                  <a:pt x="1091" y="1286"/>
                </a:lnTo>
                <a:lnTo>
                  <a:pt x="1089" y="1295"/>
                </a:lnTo>
                <a:lnTo>
                  <a:pt x="1089" y="1295"/>
                </a:lnTo>
                <a:lnTo>
                  <a:pt x="1091" y="1301"/>
                </a:lnTo>
                <a:lnTo>
                  <a:pt x="1096" y="1306"/>
                </a:lnTo>
                <a:lnTo>
                  <a:pt x="1114" y="1322"/>
                </a:lnTo>
                <a:lnTo>
                  <a:pt x="1114" y="1322"/>
                </a:lnTo>
                <a:lnTo>
                  <a:pt x="1118" y="1327"/>
                </a:lnTo>
                <a:lnTo>
                  <a:pt x="1119" y="1331"/>
                </a:lnTo>
                <a:lnTo>
                  <a:pt x="1121" y="1338"/>
                </a:lnTo>
                <a:lnTo>
                  <a:pt x="1121" y="1343"/>
                </a:lnTo>
                <a:lnTo>
                  <a:pt x="1123" y="1343"/>
                </a:lnTo>
                <a:lnTo>
                  <a:pt x="1125" y="1345"/>
                </a:lnTo>
                <a:lnTo>
                  <a:pt x="1125" y="1345"/>
                </a:lnTo>
                <a:lnTo>
                  <a:pt x="1132" y="1345"/>
                </a:lnTo>
                <a:lnTo>
                  <a:pt x="1141" y="1349"/>
                </a:lnTo>
                <a:lnTo>
                  <a:pt x="1155" y="1356"/>
                </a:lnTo>
                <a:lnTo>
                  <a:pt x="1155" y="1356"/>
                </a:lnTo>
                <a:lnTo>
                  <a:pt x="1160" y="1359"/>
                </a:lnTo>
                <a:lnTo>
                  <a:pt x="1166" y="1359"/>
                </a:lnTo>
                <a:lnTo>
                  <a:pt x="1175" y="1361"/>
                </a:lnTo>
                <a:lnTo>
                  <a:pt x="1175" y="1361"/>
                </a:lnTo>
                <a:lnTo>
                  <a:pt x="1180" y="1365"/>
                </a:lnTo>
                <a:lnTo>
                  <a:pt x="1187" y="1370"/>
                </a:lnTo>
                <a:lnTo>
                  <a:pt x="1192" y="1379"/>
                </a:lnTo>
                <a:lnTo>
                  <a:pt x="1196" y="1386"/>
                </a:lnTo>
                <a:lnTo>
                  <a:pt x="1196" y="1386"/>
                </a:lnTo>
                <a:lnTo>
                  <a:pt x="1201" y="1402"/>
                </a:lnTo>
                <a:lnTo>
                  <a:pt x="1201" y="1402"/>
                </a:lnTo>
                <a:lnTo>
                  <a:pt x="1207" y="1411"/>
                </a:lnTo>
                <a:lnTo>
                  <a:pt x="1214" y="1422"/>
                </a:lnTo>
                <a:lnTo>
                  <a:pt x="1214" y="1422"/>
                </a:lnTo>
                <a:lnTo>
                  <a:pt x="1221" y="1432"/>
                </a:lnTo>
                <a:lnTo>
                  <a:pt x="1228" y="1447"/>
                </a:lnTo>
                <a:lnTo>
                  <a:pt x="1231" y="1457"/>
                </a:lnTo>
                <a:lnTo>
                  <a:pt x="1233" y="1466"/>
                </a:lnTo>
                <a:lnTo>
                  <a:pt x="1233" y="1466"/>
                </a:lnTo>
                <a:lnTo>
                  <a:pt x="1235" y="1470"/>
                </a:lnTo>
                <a:lnTo>
                  <a:pt x="1237" y="1473"/>
                </a:lnTo>
                <a:lnTo>
                  <a:pt x="1244" y="1479"/>
                </a:lnTo>
                <a:lnTo>
                  <a:pt x="1263" y="1489"/>
                </a:lnTo>
                <a:lnTo>
                  <a:pt x="1263" y="1489"/>
                </a:lnTo>
                <a:lnTo>
                  <a:pt x="1267" y="1493"/>
                </a:lnTo>
                <a:lnTo>
                  <a:pt x="1271" y="1498"/>
                </a:lnTo>
                <a:lnTo>
                  <a:pt x="1274" y="1507"/>
                </a:lnTo>
                <a:lnTo>
                  <a:pt x="1274" y="1516"/>
                </a:lnTo>
                <a:lnTo>
                  <a:pt x="1274" y="1521"/>
                </a:lnTo>
                <a:lnTo>
                  <a:pt x="1274" y="1521"/>
                </a:lnTo>
                <a:lnTo>
                  <a:pt x="1272" y="1523"/>
                </a:lnTo>
                <a:lnTo>
                  <a:pt x="1271" y="1523"/>
                </a:lnTo>
                <a:lnTo>
                  <a:pt x="1265" y="1521"/>
                </a:lnTo>
                <a:lnTo>
                  <a:pt x="1258" y="1521"/>
                </a:lnTo>
                <a:lnTo>
                  <a:pt x="1256" y="1521"/>
                </a:lnTo>
                <a:lnTo>
                  <a:pt x="1255" y="1523"/>
                </a:lnTo>
                <a:lnTo>
                  <a:pt x="1255" y="1523"/>
                </a:lnTo>
                <a:lnTo>
                  <a:pt x="1256" y="1525"/>
                </a:lnTo>
                <a:lnTo>
                  <a:pt x="1258" y="1528"/>
                </a:lnTo>
                <a:lnTo>
                  <a:pt x="1267" y="1536"/>
                </a:lnTo>
                <a:lnTo>
                  <a:pt x="1276" y="1543"/>
                </a:lnTo>
                <a:lnTo>
                  <a:pt x="1281" y="1544"/>
                </a:lnTo>
                <a:lnTo>
                  <a:pt x="1285" y="1544"/>
                </a:lnTo>
                <a:lnTo>
                  <a:pt x="1285" y="1544"/>
                </a:lnTo>
                <a:lnTo>
                  <a:pt x="1290" y="1544"/>
                </a:lnTo>
                <a:lnTo>
                  <a:pt x="1296" y="1548"/>
                </a:lnTo>
                <a:lnTo>
                  <a:pt x="1310" y="1560"/>
                </a:lnTo>
                <a:lnTo>
                  <a:pt x="1310" y="1560"/>
                </a:lnTo>
                <a:lnTo>
                  <a:pt x="1317" y="1569"/>
                </a:lnTo>
                <a:lnTo>
                  <a:pt x="1320" y="1578"/>
                </a:lnTo>
                <a:lnTo>
                  <a:pt x="1320" y="1585"/>
                </a:lnTo>
                <a:lnTo>
                  <a:pt x="1317" y="1589"/>
                </a:lnTo>
                <a:lnTo>
                  <a:pt x="1317" y="1589"/>
                </a:lnTo>
                <a:lnTo>
                  <a:pt x="1315" y="1591"/>
                </a:lnTo>
                <a:lnTo>
                  <a:pt x="1317" y="1594"/>
                </a:lnTo>
                <a:lnTo>
                  <a:pt x="1322" y="1600"/>
                </a:lnTo>
                <a:lnTo>
                  <a:pt x="1344" y="1614"/>
                </a:lnTo>
                <a:lnTo>
                  <a:pt x="1344" y="1614"/>
                </a:lnTo>
                <a:lnTo>
                  <a:pt x="1354" y="1623"/>
                </a:lnTo>
                <a:lnTo>
                  <a:pt x="1361" y="1630"/>
                </a:lnTo>
                <a:lnTo>
                  <a:pt x="1367" y="1639"/>
                </a:lnTo>
                <a:lnTo>
                  <a:pt x="1368" y="1644"/>
                </a:lnTo>
                <a:lnTo>
                  <a:pt x="1368" y="1644"/>
                </a:lnTo>
                <a:lnTo>
                  <a:pt x="1370" y="1646"/>
                </a:lnTo>
                <a:lnTo>
                  <a:pt x="1374" y="1646"/>
                </a:lnTo>
                <a:lnTo>
                  <a:pt x="1377" y="1642"/>
                </a:lnTo>
                <a:lnTo>
                  <a:pt x="1381" y="1637"/>
                </a:lnTo>
                <a:lnTo>
                  <a:pt x="1381" y="1637"/>
                </a:lnTo>
                <a:lnTo>
                  <a:pt x="1381" y="1632"/>
                </a:lnTo>
                <a:lnTo>
                  <a:pt x="1379" y="1628"/>
                </a:lnTo>
                <a:lnTo>
                  <a:pt x="1376" y="1623"/>
                </a:lnTo>
                <a:lnTo>
                  <a:pt x="1376" y="1617"/>
                </a:lnTo>
                <a:lnTo>
                  <a:pt x="1376" y="1617"/>
                </a:lnTo>
                <a:lnTo>
                  <a:pt x="1374" y="1616"/>
                </a:lnTo>
                <a:lnTo>
                  <a:pt x="1372" y="1612"/>
                </a:lnTo>
                <a:lnTo>
                  <a:pt x="1367" y="1610"/>
                </a:lnTo>
                <a:lnTo>
                  <a:pt x="1356" y="1608"/>
                </a:lnTo>
                <a:lnTo>
                  <a:pt x="1356" y="1608"/>
                </a:lnTo>
                <a:lnTo>
                  <a:pt x="1354" y="1608"/>
                </a:lnTo>
                <a:lnTo>
                  <a:pt x="1352" y="1607"/>
                </a:lnTo>
                <a:lnTo>
                  <a:pt x="1352" y="1601"/>
                </a:lnTo>
                <a:lnTo>
                  <a:pt x="1352" y="1594"/>
                </a:lnTo>
                <a:lnTo>
                  <a:pt x="1351" y="1591"/>
                </a:lnTo>
                <a:lnTo>
                  <a:pt x="1349" y="1589"/>
                </a:lnTo>
                <a:lnTo>
                  <a:pt x="1349" y="1589"/>
                </a:lnTo>
                <a:lnTo>
                  <a:pt x="1345" y="1582"/>
                </a:lnTo>
                <a:lnTo>
                  <a:pt x="1342" y="1575"/>
                </a:lnTo>
                <a:lnTo>
                  <a:pt x="1335" y="1555"/>
                </a:lnTo>
                <a:lnTo>
                  <a:pt x="1335" y="1555"/>
                </a:lnTo>
                <a:lnTo>
                  <a:pt x="1329" y="1546"/>
                </a:lnTo>
                <a:lnTo>
                  <a:pt x="1322" y="1537"/>
                </a:lnTo>
                <a:lnTo>
                  <a:pt x="1315" y="1528"/>
                </a:lnTo>
                <a:lnTo>
                  <a:pt x="1308" y="1520"/>
                </a:lnTo>
                <a:lnTo>
                  <a:pt x="1308" y="1520"/>
                </a:lnTo>
                <a:lnTo>
                  <a:pt x="1299" y="1504"/>
                </a:lnTo>
                <a:lnTo>
                  <a:pt x="1290" y="1495"/>
                </a:lnTo>
                <a:lnTo>
                  <a:pt x="1290" y="1495"/>
                </a:lnTo>
                <a:lnTo>
                  <a:pt x="1288" y="1493"/>
                </a:lnTo>
                <a:lnTo>
                  <a:pt x="1288" y="1491"/>
                </a:lnTo>
                <a:lnTo>
                  <a:pt x="1290" y="1489"/>
                </a:lnTo>
                <a:lnTo>
                  <a:pt x="1294" y="1486"/>
                </a:lnTo>
                <a:lnTo>
                  <a:pt x="1294" y="1484"/>
                </a:lnTo>
                <a:lnTo>
                  <a:pt x="1292" y="1482"/>
                </a:lnTo>
                <a:lnTo>
                  <a:pt x="1292" y="1482"/>
                </a:lnTo>
                <a:lnTo>
                  <a:pt x="1288" y="1479"/>
                </a:lnTo>
                <a:lnTo>
                  <a:pt x="1285" y="1477"/>
                </a:lnTo>
                <a:lnTo>
                  <a:pt x="1274" y="1473"/>
                </a:lnTo>
                <a:lnTo>
                  <a:pt x="1274" y="1473"/>
                </a:lnTo>
                <a:lnTo>
                  <a:pt x="1269" y="1471"/>
                </a:lnTo>
                <a:lnTo>
                  <a:pt x="1265" y="1466"/>
                </a:lnTo>
                <a:lnTo>
                  <a:pt x="1262" y="1461"/>
                </a:lnTo>
                <a:lnTo>
                  <a:pt x="1262" y="1455"/>
                </a:lnTo>
                <a:lnTo>
                  <a:pt x="1262" y="1455"/>
                </a:lnTo>
                <a:lnTo>
                  <a:pt x="1258" y="1438"/>
                </a:lnTo>
                <a:lnTo>
                  <a:pt x="1253" y="1422"/>
                </a:lnTo>
                <a:lnTo>
                  <a:pt x="1253" y="1422"/>
                </a:lnTo>
                <a:lnTo>
                  <a:pt x="1253" y="1418"/>
                </a:lnTo>
                <a:lnTo>
                  <a:pt x="1256" y="1416"/>
                </a:lnTo>
                <a:lnTo>
                  <a:pt x="1258" y="1416"/>
                </a:lnTo>
                <a:lnTo>
                  <a:pt x="1262" y="1418"/>
                </a:lnTo>
                <a:lnTo>
                  <a:pt x="1262" y="1418"/>
                </a:lnTo>
                <a:lnTo>
                  <a:pt x="1265" y="1422"/>
                </a:lnTo>
                <a:lnTo>
                  <a:pt x="1267" y="1423"/>
                </a:lnTo>
                <a:lnTo>
                  <a:pt x="1271" y="1422"/>
                </a:lnTo>
                <a:lnTo>
                  <a:pt x="1271" y="1422"/>
                </a:lnTo>
                <a:lnTo>
                  <a:pt x="1272" y="1422"/>
                </a:lnTo>
                <a:lnTo>
                  <a:pt x="1276" y="1422"/>
                </a:lnTo>
                <a:lnTo>
                  <a:pt x="1280" y="1423"/>
                </a:lnTo>
                <a:lnTo>
                  <a:pt x="1283" y="1427"/>
                </a:lnTo>
                <a:lnTo>
                  <a:pt x="1283" y="1427"/>
                </a:lnTo>
                <a:lnTo>
                  <a:pt x="1285" y="1431"/>
                </a:lnTo>
                <a:lnTo>
                  <a:pt x="1290" y="1431"/>
                </a:lnTo>
                <a:lnTo>
                  <a:pt x="1294" y="1431"/>
                </a:lnTo>
                <a:lnTo>
                  <a:pt x="1297" y="1431"/>
                </a:lnTo>
                <a:lnTo>
                  <a:pt x="1297" y="1431"/>
                </a:lnTo>
                <a:lnTo>
                  <a:pt x="1299" y="1432"/>
                </a:lnTo>
                <a:lnTo>
                  <a:pt x="1299" y="1432"/>
                </a:lnTo>
                <a:lnTo>
                  <a:pt x="1297" y="1438"/>
                </a:lnTo>
                <a:lnTo>
                  <a:pt x="1296" y="1441"/>
                </a:lnTo>
                <a:lnTo>
                  <a:pt x="1297" y="1447"/>
                </a:lnTo>
                <a:lnTo>
                  <a:pt x="1299" y="1452"/>
                </a:lnTo>
                <a:lnTo>
                  <a:pt x="1303" y="1461"/>
                </a:lnTo>
                <a:lnTo>
                  <a:pt x="1303" y="1461"/>
                </a:lnTo>
                <a:lnTo>
                  <a:pt x="1308" y="1473"/>
                </a:lnTo>
                <a:lnTo>
                  <a:pt x="1310" y="1477"/>
                </a:lnTo>
                <a:lnTo>
                  <a:pt x="1308" y="1479"/>
                </a:lnTo>
                <a:lnTo>
                  <a:pt x="1306" y="1487"/>
                </a:lnTo>
                <a:lnTo>
                  <a:pt x="1306" y="1487"/>
                </a:lnTo>
                <a:lnTo>
                  <a:pt x="1308" y="1495"/>
                </a:lnTo>
                <a:lnTo>
                  <a:pt x="1310" y="1496"/>
                </a:lnTo>
                <a:lnTo>
                  <a:pt x="1312" y="1496"/>
                </a:lnTo>
                <a:lnTo>
                  <a:pt x="1315" y="1496"/>
                </a:lnTo>
                <a:lnTo>
                  <a:pt x="1317" y="1493"/>
                </a:lnTo>
                <a:lnTo>
                  <a:pt x="1317" y="1493"/>
                </a:lnTo>
                <a:lnTo>
                  <a:pt x="1320" y="1493"/>
                </a:lnTo>
                <a:lnTo>
                  <a:pt x="1324" y="1496"/>
                </a:lnTo>
                <a:lnTo>
                  <a:pt x="1335" y="1507"/>
                </a:lnTo>
                <a:lnTo>
                  <a:pt x="1335" y="1507"/>
                </a:lnTo>
                <a:lnTo>
                  <a:pt x="1340" y="1512"/>
                </a:lnTo>
                <a:lnTo>
                  <a:pt x="1347" y="1514"/>
                </a:lnTo>
                <a:lnTo>
                  <a:pt x="1352" y="1518"/>
                </a:lnTo>
                <a:lnTo>
                  <a:pt x="1354" y="1520"/>
                </a:lnTo>
                <a:lnTo>
                  <a:pt x="1354" y="1520"/>
                </a:lnTo>
                <a:lnTo>
                  <a:pt x="1354" y="1525"/>
                </a:lnTo>
                <a:lnTo>
                  <a:pt x="1356" y="1530"/>
                </a:lnTo>
                <a:lnTo>
                  <a:pt x="1360" y="1534"/>
                </a:lnTo>
                <a:lnTo>
                  <a:pt x="1365" y="1536"/>
                </a:lnTo>
                <a:lnTo>
                  <a:pt x="1365" y="1536"/>
                </a:lnTo>
                <a:lnTo>
                  <a:pt x="1370" y="1539"/>
                </a:lnTo>
                <a:lnTo>
                  <a:pt x="1374" y="1543"/>
                </a:lnTo>
                <a:lnTo>
                  <a:pt x="1377" y="1546"/>
                </a:lnTo>
                <a:lnTo>
                  <a:pt x="1381" y="1548"/>
                </a:lnTo>
                <a:lnTo>
                  <a:pt x="1381" y="1548"/>
                </a:lnTo>
                <a:lnTo>
                  <a:pt x="1384" y="1550"/>
                </a:lnTo>
                <a:lnTo>
                  <a:pt x="1386" y="1553"/>
                </a:lnTo>
                <a:lnTo>
                  <a:pt x="1386" y="1557"/>
                </a:lnTo>
                <a:lnTo>
                  <a:pt x="1384" y="1562"/>
                </a:lnTo>
                <a:lnTo>
                  <a:pt x="1384" y="1562"/>
                </a:lnTo>
                <a:lnTo>
                  <a:pt x="1384" y="1568"/>
                </a:lnTo>
                <a:lnTo>
                  <a:pt x="1386" y="1571"/>
                </a:lnTo>
                <a:lnTo>
                  <a:pt x="1390" y="1576"/>
                </a:lnTo>
                <a:lnTo>
                  <a:pt x="1399" y="1580"/>
                </a:lnTo>
                <a:lnTo>
                  <a:pt x="1399" y="1580"/>
                </a:lnTo>
                <a:lnTo>
                  <a:pt x="1408" y="1584"/>
                </a:lnTo>
                <a:lnTo>
                  <a:pt x="1411" y="1587"/>
                </a:lnTo>
                <a:lnTo>
                  <a:pt x="1413" y="1592"/>
                </a:lnTo>
                <a:lnTo>
                  <a:pt x="1418" y="1598"/>
                </a:lnTo>
                <a:lnTo>
                  <a:pt x="1418" y="1598"/>
                </a:lnTo>
                <a:lnTo>
                  <a:pt x="1445" y="1626"/>
                </a:lnTo>
                <a:lnTo>
                  <a:pt x="1470" y="1655"/>
                </a:lnTo>
                <a:lnTo>
                  <a:pt x="1470" y="1655"/>
                </a:lnTo>
                <a:lnTo>
                  <a:pt x="1477" y="1669"/>
                </a:lnTo>
                <a:lnTo>
                  <a:pt x="1481" y="1680"/>
                </a:lnTo>
                <a:lnTo>
                  <a:pt x="1481" y="1680"/>
                </a:lnTo>
                <a:lnTo>
                  <a:pt x="1481" y="1685"/>
                </a:lnTo>
                <a:lnTo>
                  <a:pt x="1479" y="1689"/>
                </a:lnTo>
                <a:lnTo>
                  <a:pt x="1479" y="1692"/>
                </a:lnTo>
                <a:lnTo>
                  <a:pt x="1481" y="1697"/>
                </a:lnTo>
                <a:lnTo>
                  <a:pt x="1481" y="1697"/>
                </a:lnTo>
                <a:lnTo>
                  <a:pt x="1481" y="1699"/>
                </a:lnTo>
                <a:lnTo>
                  <a:pt x="1481" y="1701"/>
                </a:lnTo>
                <a:lnTo>
                  <a:pt x="1477" y="1703"/>
                </a:lnTo>
                <a:lnTo>
                  <a:pt x="1473" y="1703"/>
                </a:lnTo>
                <a:lnTo>
                  <a:pt x="1473" y="1705"/>
                </a:lnTo>
                <a:lnTo>
                  <a:pt x="1472" y="1706"/>
                </a:lnTo>
                <a:lnTo>
                  <a:pt x="1472" y="1706"/>
                </a:lnTo>
                <a:lnTo>
                  <a:pt x="1473" y="1712"/>
                </a:lnTo>
                <a:lnTo>
                  <a:pt x="1477" y="1722"/>
                </a:lnTo>
                <a:lnTo>
                  <a:pt x="1484" y="1731"/>
                </a:lnTo>
                <a:lnTo>
                  <a:pt x="1488" y="1733"/>
                </a:lnTo>
                <a:lnTo>
                  <a:pt x="1491" y="1735"/>
                </a:lnTo>
                <a:lnTo>
                  <a:pt x="1491" y="1735"/>
                </a:lnTo>
                <a:lnTo>
                  <a:pt x="1500" y="1738"/>
                </a:lnTo>
                <a:lnTo>
                  <a:pt x="1509" y="1744"/>
                </a:lnTo>
                <a:lnTo>
                  <a:pt x="1525" y="1758"/>
                </a:lnTo>
                <a:lnTo>
                  <a:pt x="1525" y="1758"/>
                </a:lnTo>
                <a:lnTo>
                  <a:pt x="1532" y="1761"/>
                </a:lnTo>
                <a:lnTo>
                  <a:pt x="1543" y="1765"/>
                </a:lnTo>
                <a:lnTo>
                  <a:pt x="1552" y="1767"/>
                </a:lnTo>
                <a:lnTo>
                  <a:pt x="1562" y="1769"/>
                </a:lnTo>
                <a:lnTo>
                  <a:pt x="1562" y="1769"/>
                </a:lnTo>
                <a:lnTo>
                  <a:pt x="1573" y="1774"/>
                </a:lnTo>
                <a:lnTo>
                  <a:pt x="1584" y="1781"/>
                </a:lnTo>
                <a:lnTo>
                  <a:pt x="1594" y="1786"/>
                </a:lnTo>
                <a:lnTo>
                  <a:pt x="1609" y="1792"/>
                </a:lnTo>
                <a:lnTo>
                  <a:pt x="1609" y="1792"/>
                </a:lnTo>
                <a:lnTo>
                  <a:pt x="1623" y="1797"/>
                </a:lnTo>
                <a:lnTo>
                  <a:pt x="1637" y="1802"/>
                </a:lnTo>
                <a:lnTo>
                  <a:pt x="1662" y="1815"/>
                </a:lnTo>
                <a:lnTo>
                  <a:pt x="1662" y="1815"/>
                </a:lnTo>
                <a:lnTo>
                  <a:pt x="1667" y="1818"/>
                </a:lnTo>
                <a:lnTo>
                  <a:pt x="1673" y="1820"/>
                </a:lnTo>
                <a:lnTo>
                  <a:pt x="1683" y="1820"/>
                </a:lnTo>
                <a:lnTo>
                  <a:pt x="1696" y="1817"/>
                </a:lnTo>
                <a:lnTo>
                  <a:pt x="1708" y="1813"/>
                </a:lnTo>
                <a:lnTo>
                  <a:pt x="1708" y="1813"/>
                </a:lnTo>
                <a:lnTo>
                  <a:pt x="1715" y="1811"/>
                </a:lnTo>
                <a:lnTo>
                  <a:pt x="1722" y="1809"/>
                </a:lnTo>
                <a:lnTo>
                  <a:pt x="1733" y="1811"/>
                </a:lnTo>
                <a:lnTo>
                  <a:pt x="1744" y="1815"/>
                </a:lnTo>
                <a:lnTo>
                  <a:pt x="1751" y="1818"/>
                </a:lnTo>
                <a:lnTo>
                  <a:pt x="1751" y="1818"/>
                </a:lnTo>
                <a:lnTo>
                  <a:pt x="1763" y="1825"/>
                </a:lnTo>
                <a:lnTo>
                  <a:pt x="1778" y="1838"/>
                </a:lnTo>
                <a:lnTo>
                  <a:pt x="1778" y="1838"/>
                </a:lnTo>
                <a:lnTo>
                  <a:pt x="1792" y="1852"/>
                </a:lnTo>
                <a:lnTo>
                  <a:pt x="1803" y="1861"/>
                </a:lnTo>
                <a:lnTo>
                  <a:pt x="1803" y="1861"/>
                </a:lnTo>
                <a:lnTo>
                  <a:pt x="1806" y="1863"/>
                </a:lnTo>
                <a:lnTo>
                  <a:pt x="1811" y="1863"/>
                </a:lnTo>
                <a:lnTo>
                  <a:pt x="1820" y="1863"/>
                </a:lnTo>
                <a:lnTo>
                  <a:pt x="1829" y="1863"/>
                </a:lnTo>
                <a:lnTo>
                  <a:pt x="1833" y="1865"/>
                </a:lnTo>
                <a:lnTo>
                  <a:pt x="1836" y="1866"/>
                </a:lnTo>
                <a:lnTo>
                  <a:pt x="1836" y="1866"/>
                </a:lnTo>
                <a:lnTo>
                  <a:pt x="1836" y="1866"/>
                </a:lnTo>
                <a:lnTo>
                  <a:pt x="1836" y="1866"/>
                </a:lnTo>
                <a:lnTo>
                  <a:pt x="1845" y="1872"/>
                </a:lnTo>
                <a:lnTo>
                  <a:pt x="1859" y="1877"/>
                </a:lnTo>
                <a:lnTo>
                  <a:pt x="1872" y="1881"/>
                </a:lnTo>
                <a:lnTo>
                  <a:pt x="1883" y="1882"/>
                </a:lnTo>
                <a:lnTo>
                  <a:pt x="1883" y="1882"/>
                </a:lnTo>
                <a:lnTo>
                  <a:pt x="1886" y="1881"/>
                </a:lnTo>
                <a:lnTo>
                  <a:pt x="1890" y="1879"/>
                </a:lnTo>
                <a:lnTo>
                  <a:pt x="1890" y="1879"/>
                </a:lnTo>
                <a:lnTo>
                  <a:pt x="1893" y="1877"/>
                </a:lnTo>
                <a:lnTo>
                  <a:pt x="1897" y="1879"/>
                </a:lnTo>
                <a:lnTo>
                  <a:pt x="1897" y="1879"/>
                </a:lnTo>
                <a:lnTo>
                  <a:pt x="1899" y="1881"/>
                </a:lnTo>
                <a:lnTo>
                  <a:pt x="1899" y="1884"/>
                </a:lnTo>
                <a:lnTo>
                  <a:pt x="1899" y="1888"/>
                </a:lnTo>
                <a:lnTo>
                  <a:pt x="1899" y="1888"/>
                </a:lnTo>
                <a:lnTo>
                  <a:pt x="1899" y="1893"/>
                </a:lnTo>
                <a:lnTo>
                  <a:pt x="1900" y="1895"/>
                </a:lnTo>
                <a:lnTo>
                  <a:pt x="1902" y="1897"/>
                </a:lnTo>
                <a:lnTo>
                  <a:pt x="1902" y="1897"/>
                </a:lnTo>
                <a:lnTo>
                  <a:pt x="1909" y="1902"/>
                </a:lnTo>
                <a:lnTo>
                  <a:pt x="1916" y="1911"/>
                </a:lnTo>
                <a:lnTo>
                  <a:pt x="1924" y="1920"/>
                </a:lnTo>
                <a:lnTo>
                  <a:pt x="1931" y="1925"/>
                </a:lnTo>
                <a:lnTo>
                  <a:pt x="1931" y="1925"/>
                </a:lnTo>
                <a:lnTo>
                  <a:pt x="1936" y="1929"/>
                </a:lnTo>
                <a:lnTo>
                  <a:pt x="1940" y="1934"/>
                </a:lnTo>
                <a:lnTo>
                  <a:pt x="1940" y="1934"/>
                </a:lnTo>
                <a:lnTo>
                  <a:pt x="1940" y="1939"/>
                </a:lnTo>
                <a:lnTo>
                  <a:pt x="1938" y="1943"/>
                </a:lnTo>
                <a:lnTo>
                  <a:pt x="1938" y="1943"/>
                </a:lnTo>
                <a:lnTo>
                  <a:pt x="1934" y="1946"/>
                </a:lnTo>
                <a:lnTo>
                  <a:pt x="1934" y="1954"/>
                </a:lnTo>
                <a:lnTo>
                  <a:pt x="1936" y="1959"/>
                </a:lnTo>
                <a:lnTo>
                  <a:pt x="1940" y="1961"/>
                </a:lnTo>
                <a:lnTo>
                  <a:pt x="1943" y="1964"/>
                </a:lnTo>
                <a:lnTo>
                  <a:pt x="1943" y="1964"/>
                </a:lnTo>
                <a:lnTo>
                  <a:pt x="1950" y="1966"/>
                </a:lnTo>
                <a:lnTo>
                  <a:pt x="1952" y="1964"/>
                </a:lnTo>
                <a:lnTo>
                  <a:pt x="1954" y="1962"/>
                </a:lnTo>
                <a:lnTo>
                  <a:pt x="1957" y="1961"/>
                </a:lnTo>
                <a:lnTo>
                  <a:pt x="1957" y="1961"/>
                </a:lnTo>
                <a:lnTo>
                  <a:pt x="1961" y="1962"/>
                </a:lnTo>
                <a:lnTo>
                  <a:pt x="1963" y="1966"/>
                </a:lnTo>
                <a:lnTo>
                  <a:pt x="1964" y="1968"/>
                </a:lnTo>
                <a:lnTo>
                  <a:pt x="1968" y="1970"/>
                </a:lnTo>
                <a:lnTo>
                  <a:pt x="1968" y="1970"/>
                </a:lnTo>
                <a:lnTo>
                  <a:pt x="1972" y="1971"/>
                </a:lnTo>
                <a:lnTo>
                  <a:pt x="1977" y="1973"/>
                </a:lnTo>
                <a:lnTo>
                  <a:pt x="1982" y="1978"/>
                </a:lnTo>
                <a:lnTo>
                  <a:pt x="1984" y="1984"/>
                </a:lnTo>
                <a:lnTo>
                  <a:pt x="1984" y="1984"/>
                </a:lnTo>
                <a:lnTo>
                  <a:pt x="1984" y="1989"/>
                </a:lnTo>
                <a:lnTo>
                  <a:pt x="1988" y="1993"/>
                </a:lnTo>
                <a:lnTo>
                  <a:pt x="1991" y="1996"/>
                </a:lnTo>
                <a:lnTo>
                  <a:pt x="1998" y="1996"/>
                </a:lnTo>
                <a:lnTo>
                  <a:pt x="1998" y="1996"/>
                </a:lnTo>
                <a:lnTo>
                  <a:pt x="2004" y="1996"/>
                </a:lnTo>
                <a:lnTo>
                  <a:pt x="2004" y="1996"/>
                </a:lnTo>
                <a:lnTo>
                  <a:pt x="2011" y="1998"/>
                </a:lnTo>
                <a:lnTo>
                  <a:pt x="2020" y="2002"/>
                </a:lnTo>
                <a:lnTo>
                  <a:pt x="2027" y="2005"/>
                </a:lnTo>
                <a:lnTo>
                  <a:pt x="2034" y="2010"/>
                </a:lnTo>
                <a:lnTo>
                  <a:pt x="2034" y="2010"/>
                </a:lnTo>
                <a:lnTo>
                  <a:pt x="2039" y="2016"/>
                </a:lnTo>
                <a:lnTo>
                  <a:pt x="2043" y="2016"/>
                </a:lnTo>
                <a:lnTo>
                  <a:pt x="2046" y="2018"/>
                </a:lnTo>
                <a:lnTo>
                  <a:pt x="2050" y="2021"/>
                </a:lnTo>
                <a:lnTo>
                  <a:pt x="2050" y="2021"/>
                </a:lnTo>
                <a:lnTo>
                  <a:pt x="2052" y="2025"/>
                </a:lnTo>
                <a:lnTo>
                  <a:pt x="2055" y="2025"/>
                </a:lnTo>
                <a:lnTo>
                  <a:pt x="2061" y="2025"/>
                </a:lnTo>
                <a:lnTo>
                  <a:pt x="2066" y="2021"/>
                </a:lnTo>
                <a:lnTo>
                  <a:pt x="2069" y="2018"/>
                </a:lnTo>
                <a:lnTo>
                  <a:pt x="2069" y="2018"/>
                </a:lnTo>
                <a:lnTo>
                  <a:pt x="2069" y="2014"/>
                </a:lnTo>
                <a:lnTo>
                  <a:pt x="2066" y="2010"/>
                </a:lnTo>
                <a:lnTo>
                  <a:pt x="2064" y="2009"/>
                </a:lnTo>
                <a:lnTo>
                  <a:pt x="2062" y="2003"/>
                </a:lnTo>
                <a:lnTo>
                  <a:pt x="2062" y="2003"/>
                </a:lnTo>
                <a:lnTo>
                  <a:pt x="2062" y="2002"/>
                </a:lnTo>
                <a:lnTo>
                  <a:pt x="2062" y="2002"/>
                </a:lnTo>
                <a:lnTo>
                  <a:pt x="2068" y="2000"/>
                </a:lnTo>
                <a:lnTo>
                  <a:pt x="2071" y="1996"/>
                </a:lnTo>
                <a:lnTo>
                  <a:pt x="2075" y="1993"/>
                </a:lnTo>
                <a:lnTo>
                  <a:pt x="2075" y="1993"/>
                </a:lnTo>
                <a:lnTo>
                  <a:pt x="2077" y="1989"/>
                </a:lnTo>
                <a:lnTo>
                  <a:pt x="2078" y="1987"/>
                </a:lnTo>
                <a:lnTo>
                  <a:pt x="2085" y="1984"/>
                </a:lnTo>
                <a:lnTo>
                  <a:pt x="2094" y="1984"/>
                </a:lnTo>
                <a:lnTo>
                  <a:pt x="2100" y="1984"/>
                </a:lnTo>
                <a:lnTo>
                  <a:pt x="2100" y="1984"/>
                </a:lnTo>
                <a:lnTo>
                  <a:pt x="2105" y="1987"/>
                </a:lnTo>
                <a:lnTo>
                  <a:pt x="2109" y="1991"/>
                </a:lnTo>
                <a:lnTo>
                  <a:pt x="2110" y="1994"/>
                </a:lnTo>
                <a:lnTo>
                  <a:pt x="2107" y="2000"/>
                </a:lnTo>
                <a:lnTo>
                  <a:pt x="2107" y="2000"/>
                </a:lnTo>
                <a:lnTo>
                  <a:pt x="2107" y="2003"/>
                </a:lnTo>
                <a:lnTo>
                  <a:pt x="2107" y="2005"/>
                </a:lnTo>
                <a:lnTo>
                  <a:pt x="2109" y="2012"/>
                </a:lnTo>
                <a:lnTo>
                  <a:pt x="2114" y="2019"/>
                </a:lnTo>
                <a:lnTo>
                  <a:pt x="2121" y="2025"/>
                </a:lnTo>
                <a:lnTo>
                  <a:pt x="2121" y="2025"/>
                </a:lnTo>
                <a:lnTo>
                  <a:pt x="2128" y="2032"/>
                </a:lnTo>
                <a:lnTo>
                  <a:pt x="2128" y="2032"/>
                </a:lnTo>
                <a:lnTo>
                  <a:pt x="2132" y="2037"/>
                </a:lnTo>
                <a:lnTo>
                  <a:pt x="2133" y="2043"/>
                </a:lnTo>
                <a:lnTo>
                  <a:pt x="2133" y="2048"/>
                </a:lnTo>
                <a:lnTo>
                  <a:pt x="2133" y="2050"/>
                </a:lnTo>
                <a:lnTo>
                  <a:pt x="2133" y="2050"/>
                </a:lnTo>
                <a:lnTo>
                  <a:pt x="2135" y="2057"/>
                </a:lnTo>
                <a:lnTo>
                  <a:pt x="2135" y="2060"/>
                </a:lnTo>
                <a:lnTo>
                  <a:pt x="2133" y="2064"/>
                </a:lnTo>
                <a:lnTo>
                  <a:pt x="2133" y="2064"/>
                </a:lnTo>
                <a:lnTo>
                  <a:pt x="2132" y="2066"/>
                </a:lnTo>
                <a:lnTo>
                  <a:pt x="2132" y="2069"/>
                </a:lnTo>
                <a:lnTo>
                  <a:pt x="2132" y="2080"/>
                </a:lnTo>
                <a:lnTo>
                  <a:pt x="2133" y="2092"/>
                </a:lnTo>
                <a:lnTo>
                  <a:pt x="2137" y="2099"/>
                </a:lnTo>
                <a:lnTo>
                  <a:pt x="2137" y="2099"/>
                </a:lnTo>
                <a:lnTo>
                  <a:pt x="2139" y="2103"/>
                </a:lnTo>
                <a:lnTo>
                  <a:pt x="2139" y="2108"/>
                </a:lnTo>
                <a:lnTo>
                  <a:pt x="2132" y="2121"/>
                </a:lnTo>
                <a:lnTo>
                  <a:pt x="2132" y="2121"/>
                </a:lnTo>
                <a:lnTo>
                  <a:pt x="2128" y="2126"/>
                </a:lnTo>
                <a:lnTo>
                  <a:pt x="2125" y="2131"/>
                </a:lnTo>
                <a:lnTo>
                  <a:pt x="2119" y="2135"/>
                </a:lnTo>
                <a:lnTo>
                  <a:pt x="2112" y="2135"/>
                </a:lnTo>
                <a:lnTo>
                  <a:pt x="2112" y="2135"/>
                </a:lnTo>
                <a:lnTo>
                  <a:pt x="2110" y="2137"/>
                </a:lnTo>
                <a:lnTo>
                  <a:pt x="2107" y="2139"/>
                </a:lnTo>
                <a:lnTo>
                  <a:pt x="2105" y="2144"/>
                </a:lnTo>
                <a:lnTo>
                  <a:pt x="2103" y="2149"/>
                </a:lnTo>
                <a:lnTo>
                  <a:pt x="2101" y="2151"/>
                </a:lnTo>
                <a:lnTo>
                  <a:pt x="2101" y="2151"/>
                </a:lnTo>
                <a:lnTo>
                  <a:pt x="2100" y="2151"/>
                </a:lnTo>
                <a:lnTo>
                  <a:pt x="2098" y="2155"/>
                </a:lnTo>
                <a:lnTo>
                  <a:pt x="2096" y="2160"/>
                </a:lnTo>
                <a:lnTo>
                  <a:pt x="2096" y="2160"/>
                </a:lnTo>
                <a:lnTo>
                  <a:pt x="2096" y="2163"/>
                </a:lnTo>
                <a:lnTo>
                  <a:pt x="2096" y="2163"/>
                </a:lnTo>
                <a:lnTo>
                  <a:pt x="2094" y="2167"/>
                </a:lnTo>
                <a:lnTo>
                  <a:pt x="2093" y="2169"/>
                </a:lnTo>
                <a:lnTo>
                  <a:pt x="2087" y="2171"/>
                </a:lnTo>
                <a:lnTo>
                  <a:pt x="2080" y="2172"/>
                </a:lnTo>
                <a:lnTo>
                  <a:pt x="2080" y="2172"/>
                </a:lnTo>
                <a:lnTo>
                  <a:pt x="2075" y="2174"/>
                </a:lnTo>
                <a:lnTo>
                  <a:pt x="2073" y="2178"/>
                </a:lnTo>
                <a:lnTo>
                  <a:pt x="2073" y="2190"/>
                </a:lnTo>
                <a:lnTo>
                  <a:pt x="2073" y="2190"/>
                </a:lnTo>
                <a:lnTo>
                  <a:pt x="2071" y="2194"/>
                </a:lnTo>
                <a:lnTo>
                  <a:pt x="2068" y="2195"/>
                </a:lnTo>
                <a:lnTo>
                  <a:pt x="2064" y="2199"/>
                </a:lnTo>
                <a:lnTo>
                  <a:pt x="2062" y="2203"/>
                </a:lnTo>
                <a:lnTo>
                  <a:pt x="2062" y="2203"/>
                </a:lnTo>
                <a:lnTo>
                  <a:pt x="2061" y="2208"/>
                </a:lnTo>
                <a:lnTo>
                  <a:pt x="2061" y="2212"/>
                </a:lnTo>
                <a:lnTo>
                  <a:pt x="2059" y="2213"/>
                </a:lnTo>
                <a:lnTo>
                  <a:pt x="2055" y="2215"/>
                </a:lnTo>
                <a:lnTo>
                  <a:pt x="2055" y="2215"/>
                </a:lnTo>
                <a:lnTo>
                  <a:pt x="2052" y="2219"/>
                </a:lnTo>
                <a:lnTo>
                  <a:pt x="2048" y="2222"/>
                </a:lnTo>
                <a:lnTo>
                  <a:pt x="2048" y="2228"/>
                </a:lnTo>
                <a:lnTo>
                  <a:pt x="2050" y="2233"/>
                </a:lnTo>
                <a:lnTo>
                  <a:pt x="2050" y="2233"/>
                </a:lnTo>
                <a:lnTo>
                  <a:pt x="2052" y="2236"/>
                </a:lnTo>
                <a:lnTo>
                  <a:pt x="2052" y="2240"/>
                </a:lnTo>
                <a:lnTo>
                  <a:pt x="2048" y="2247"/>
                </a:lnTo>
                <a:lnTo>
                  <a:pt x="2048" y="2247"/>
                </a:lnTo>
                <a:lnTo>
                  <a:pt x="2050" y="2251"/>
                </a:lnTo>
                <a:lnTo>
                  <a:pt x="2053" y="2252"/>
                </a:lnTo>
                <a:lnTo>
                  <a:pt x="2062" y="2260"/>
                </a:lnTo>
                <a:lnTo>
                  <a:pt x="2062" y="2260"/>
                </a:lnTo>
                <a:lnTo>
                  <a:pt x="2068" y="2261"/>
                </a:lnTo>
                <a:lnTo>
                  <a:pt x="2069" y="2261"/>
                </a:lnTo>
                <a:lnTo>
                  <a:pt x="2071" y="2261"/>
                </a:lnTo>
                <a:lnTo>
                  <a:pt x="2075" y="2263"/>
                </a:lnTo>
                <a:lnTo>
                  <a:pt x="2075" y="2263"/>
                </a:lnTo>
                <a:lnTo>
                  <a:pt x="2075" y="2267"/>
                </a:lnTo>
                <a:lnTo>
                  <a:pt x="2073" y="2272"/>
                </a:lnTo>
                <a:lnTo>
                  <a:pt x="2069" y="2276"/>
                </a:lnTo>
                <a:lnTo>
                  <a:pt x="2064" y="2277"/>
                </a:lnTo>
                <a:lnTo>
                  <a:pt x="2064" y="2277"/>
                </a:lnTo>
                <a:lnTo>
                  <a:pt x="2062" y="2277"/>
                </a:lnTo>
                <a:lnTo>
                  <a:pt x="2062" y="2277"/>
                </a:lnTo>
                <a:lnTo>
                  <a:pt x="2055" y="2279"/>
                </a:lnTo>
                <a:lnTo>
                  <a:pt x="2050" y="2284"/>
                </a:lnTo>
                <a:lnTo>
                  <a:pt x="2046" y="2292"/>
                </a:lnTo>
                <a:lnTo>
                  <a:pt x="2043" y="2297"/>
                </a:lnTo>
                <a:lnTo>
                  <a:pt x="2043" y="2297"/>
                </a:lnTo>
                <a:lnTo>
                  <a:pt x="2041" y="2300"/>
                </a:lnTo>
                <a:lnTo>
                  <a:pt x="2041" y="2306"/>
                </a:lnTo>
                <a:lnTo>
                  <a:pt x="2044" y="2315"/>
                </a:lnTo>
                <a:lnTo>
                  <a:pt x="2052" y="2331"/>
                </a:lnTo>
                <a:lnTo>
                  <a:pt x="2052" y="2331"/>
                </a:lnTo>
                <a:lnTo>
                  <a:pt x="2050" y="2332"/>
                </a:lnTo>
                <a:lnTo>
                  <a:pt x="2048" y="2332"/>
                </a:lnTo>
                <a:lnTo>
                  <a:pt x="2046" y="2334"/>
                </a:lnTo>
                <a:lnTo>
                  <a:pt x="2044" y="2336"/>
                </a:lnTo>
                <a:lnTo>
                  <a:pt x="2044" y="2336"/>
                </a:lnTo>
                <a:lnTo>
                  <a:pt x="2044" y="2338"/>
                </a:lnTo>
                <a:lnTo>
                  <a:pt x="2046" y="2341"/>
                </a:lnTo>
                <a:lnTo>
                  <a:pt x="2053" y="2347"/>
                </a:lnTo>
                <a:lnTo>
                  <a:pt x="2069" y="2356"/>
                </a:lnTo>
                <a:lnTo>
                  <a:pt x="2069" y="2356"/>
                </a:lnTo>
                <a:lnTo>
                  <a:pt x="2075" y="2363"/>
                </a:lnTo>
                <a:lnTo>
                  <a:pt x="2082" y="2372"/>
                </a:lnTo>
                <a:lnTo>
                  <a:pt x="2087" y="2381"/>
                </a:lnTo>
                <a:lnTo>
                  <a:pt x="2093" y="2389"/>
                </a:lnTo>
                <a:lnTo>
                  <a:pt x="2093" y="2389"/>
                </a:lnTo>
                <a:lnTo>
                  <a:pt x="2098" y="2395"/>
                </a:lnTo>
                <a:lnTo>
                  <a:pt x="2101" y="2402"/>
                </a:lnTo>
                <a:lnTo>
                  <a:pt x="2109" y="2425"/>
                </a:lnTo>
                <a:lnTo>
                  <a:pt x="2109" y="2425"/>
                </a:lnTo>
                <a:lnTo>
                  <a:pt x="2126" y="2461"/>
                </a:lnTo>
                <a:lnTo>
                  <a:pt x="2137" y="2480"/>
                </a:lnTo>
                <a:lnTo>
                  <a:pt x="2146" y="2494"/>
                </a:lnTo>
                <a:lnTo>
                  <a:pt x="2146" y="2494"/>
                </a:lnTo>
                <a:lnTo>
                  <a:pt x="2153" y="2503"/>
                </a:lnTo>
                <a:lnTo>
                  <a:pt x="2158" y="2512"/>
                </a:lnTo>
                <a:lnTo>
                  <a:pt x="2160" y="2519"/>
                </a:lnTo>
                <a:lnTo>
                  <a:pt x="2160" y="2525"/>
                </a:lnTo>
                <a:lnTo>
                  <a:pt x="2160" y="2525"/>
                </a:lnTo>
                <a:lnTo>
                  <a:pt x="2158" y="2528"/>
                </a:lnTo>
                <a:lnTo>
                  <a:pt x="2160" y="2533"/>
                </a:lnTo>
                <a:lnTo>
                  <a:pt x="2164" y="2541"/>
                </a:lnTo>
                <a:lnTo>
                  <a:pt x="2169" y="2546"/>
                </a:lnTo>
                <a:lnTo>
                  <a:pt x="2169" y="2546"/>
                </a:lnTo>
                <a:lnTo>
                  <a:pt x="2181" y="2557"/>
                </a:lnTo>
                <a:lnTo>
                  <a:pt x="2192" y="2564"/>
                </a:lnTo>
                <a:lnTo>
                  <a:pt x="2206" y="2571"/>
                </a:lnTo>
                <a:lnTo>
                  <a:pt x="2206" y="2571"/>
                </a:lnTo>
                <a:lnTo>
                  <a:pt x="2246" y="2592"/>
                </a:lnTo>
                <a:lnTo>
                  <a:pt x="2263" y="2605"/>
                </a:lnTo>
                <a:lnTo>
                  <a:pt x="2269" y="2608"/>
                </a:lnTo>
                <a:lnTo>
                  <a:pt x="2274" y="2614"/>
                </a:lnTo>
                <a:lnTo>
                  <a:pt x="2274" y="2614"/>
                </a:lnTo>
                <a:lnTo>
                  <a:pt x="2279" y="2621"/>
                </a:lnTo>
                <a:lnTo>
                  <a:pt x="2288" y="2626"/>
                </a:lnTo>
                <a:lnTo>
                  <a:pt x="2301" y="2635"/>
                </a:lnTo>
                <a:lnTo>
                  <a:pt x="2301" y="2635"/>
                </a:lnTo>
                <a:lnTo>
                  <a:pt x="2302" y="2637"/>
                </a:lnTo>
                <a:lnTo>
                  <a:pt x="2302" y="2638"/>
                </a:lnTo>
                <a:lnTo>
                  <a:pt x="2302" y="2638"/>
                </a:lnTo>
                <a:lnTo>
                  <a:pt x="2302" y="2649"/>
                </a:lnTo>
                <a:lnTo>
                  <a:pt x="2302" y="2654"/>
                </a:lnTo>
                <a:lnTo>
                  <a:pt x="2302" y="2660"/>
                </a:lnTo>
                <a:lnTo>
                  <a:pt x="2302" y="2660"/>
                </a:lnTo>
                <a:lnTo>
                  <a:pt x="2304" y="2670"/>
                </a:lnTo>
                <a:lnTo>
                  <a:pt x="2306" y="2688"/>
                </a:lnTo>
                <a:lnTo>
                  <a:pt x="2306" y="2706"/>
                </a:lnTo>
                <a:lnTo>
                  <a:pt x="2304" y="2720"/>
                </a:lnTo>
                <a:lnTo>
                  <a:pt x="2304" y="2720"/>
                </a:lnTo>
                <a:lnTo>
                  <a:pt x="2299" y="2740"/>
                </a:lnTo>
                <a:lnTo>
                  <a:pt x="2295" y="2756"/>
                </a:lnTo>
                <a:lnTo>
                  <a:pt x="2295" y="2756"/>
                </a:lnTo>
                <a:lnTo>
                  <a:pt x="2295" y="2761"/>
                </a:lnTo>
                <a:lnTo>
                  <a:pt x="2297" y="2765"/>
                </a:lnTo>
                <a:lnTo>
                  <a:pt x="2299" y="2767"/>
                </a:lnTo>
                <a:lnTo>
                  <a:pt x="2299" y="2768"/>
                </a:lnTo>
                <a:lnTo>
                  <a:pt x="2299" y="2768"/>
                </a:lnTo>
                <a:lnTo>
                  <a:pt x="2295" y="2774"/>
                </a:lnTo>
                <a:lnTo>
                  <a:pt x="2295" y="2781"/>
                </a:lnTo>
                <a:lnTo>
                  <a:pt x="2295" y="2800"/>
                </a:lnTo>
                <a:lnTo>
                  <a:pt x="2295" y="2800"/>
                </a:lnTo>
                <a:lnTo>
                  <a:pt x="2294" y="2815"/>
                </a:lnTo>
                <a:lnTo>
                  <a:pt x="2290" y="2831"/>
                </a:lnTo>
                <a:lnTo>
                  <a:pt x="2286" y="2845"/>
                </a:lnTo>
                <a:lnTo>
                  <a:pt x="2285" y="2854"/>
                </a:lnTo>
                <a:lnTo>
                  <a:pt x="2285" y="2854"/>
                </a:lnTo>
                <a:lnTo>
                  <a:pt x="2285" y="2861"/>
                </a:lnTo>
                <a:lnTo>
                  <a:pt x="2281" y="2866"/>
                </a:lnTo>
                <a:lnTo>
                  <a:pt x="2279" y="2871"/>
                </a:lnTo>
                <a:lnTo>
                  <a:pt x="2279" y="2879"/>
                </a:lnTo>
                <a:lnTo>
                  <a:pt x="2279" y="2879"/>
                </a:lnTo>
                <a:lnTo>
                  <a:pt x="2279" y="2886"/>
                </a:lnTo>
                <a:lnTo>
                  <a:pt x="2276" y="2891"/>
                </a:lnTo>
                <a:lnTo>
                  <a:pt x="2272" y="2895"/>
                </a:lnTo>
                <a:lnTo>
                  <a:pt x="2269" y="2898"/>
                </a:lnTo>
                <a:lnTo>
                  <a:pt x="2269" y="2898"/>
                </a:lnTo>
                <a:lnTo>
                  <a:pt x="2267" y="2900"/>
                </a:lnTo>
                <a:lnTo>
                  <a:pt x="2267" y="2904"/>
                </a:lnTo>
                <a:lnTo>
                  <a:pt x="2270" y="2911"/>
                </a:lnTo>
                <a:lnTo>
                  <a:pt x="2276" y="2920"/>
                </a:lnTo>
                <a:lnTo>
                  <a:pt x="2278" y="2927"/>
                </a:lnTo>
                <a:lnTo>
                  <a:pt x="2278" y="2927"/>
                </a:lnTo>
                <a:lnTo>
                  <a:pt x="2276" y="2932"/>
                </a:lnTo>
                <a:lnTo>
                  <a:pt x="2272" y="2937"/>
                </a:lnTo>
                <a:lnTo>
                  <a:pt x="2269" y="2944"/>
                </a:lnTo>
                <a:lnTo>
                  <a:pt x="2269" y="2948"/>
                </a:lnTo>
                <a:lnTo>
                  <a:pt x="2269" y="2952"/>
                </a:lnTo>
                <a:lnTo>
                  <a:pt x="2269" y="2952"/>
                </a:lnTo>
                <a:lnTo>
                  <a:pt x="2270" y="2966"/>
                </a:lnTo>
                <a:lnTo>
                  <a:pt x="2270" y="2982"/>
                </a:lnTo>
                <a:lnTo>
                  <a:pt x="2269" y="3003"/>
                </a:lnTo>
                <a:lnTo>
                  <a:pt x="2269" y="3003"/>
                </a:lnTo>
                <a:lnTo>
                  <a:pt x="2267" y="3007"/>
                </a:lnTo>
                <a:lnTo>
                  <a:pt x="2265" y="3010"/>
                </a:lnTo>
                <a:lnTo>
                  <a:pt x="2263" y="3014"/>
                </a:lnTo>
                <a:lnTo>
                  <a:pt x="2263" y="3019"/>
                </a:lnTo>
                <a:lnTo>
                  <a:pt x="2263" y="3019"/>
                </a:lnTo>
                <a:lnTo>
                  <a:pt x="2263" y="3026"/>
                </a:lnTo>
                <a:lnTo>
                  <a:pt x="2260" y="3033"/>
                </a:lnTo>
                <a:lnTo>
                  <a:pt x="2258" y="3039"/>
                </a:lnTo>
                <a:lnTo>
                  <a:pt x="2254" y="3049"/>
                </a:lnTo>
                <a:lnTo>
                  <a:pt x="2254" y="3049"/>
                </a:lnTo>
                <a:lnTo>
                  <a:pt x="2253" y="3062"/>
                </a:lnTo>
                <a:lnTo>
                  <a:pt x="2247" y="3076"/>
                </a:lnTo>
                <a:lnTo>
                  <a:pt x="2237" y="3099"/>
                </a:lnTo>
                <a:lnTo>
                  <a:pt x="2237" y="3099"/>
                </a:lnTo>
                <a:lnTo>
                  <a:pt x="2231" y="3113"/>
                </a:lnTo>
                <a:lnTo>
                  <a:pt x="2230" y="3117"/>
                </a:lnTo>
                <a:lnTo>
                  <a:pt x="2226" y="3117"/>
                </a:lnTo>
                <a:lnTo>
                  <a:pt x="2226" y="3117"/>
                </a:lnTo>
                <a:lnTo>
                  <a:pt x="2222" y="3119"/>
                </a:lnTo>
                <a:lnTo>
                  <a:pt x="2221" y="3122"/>
                </a:lnTo>
                <a:lnTo>
                  <a:pt x="2221" y="3128"/>
                </a:lnTo>
                <a:lnTo>
                  <a:pt x="2222" y="3135"/>
                </a:lnTo>
                <a:lnTo>
                  <a:pt x="2222" y="3135"/>
                </a:lnTo>
                <a:lnTo>
                  <a:pt x="2224" y="3142"/>
                </a:lnTo>
                <a:lnTo>
                  <a:pt x="2224" y="3149"/>
                </a:lnTo>
                <a:lnTo>
                  <a:pt x="2224" y="3156"/>
                </a:lnTo>
                <a:lnTo>
                  <a:pt x="2226" y="3165"/>
                </a:lnTo>
                <a:lnTo>
                  <a:pt x="2226" y="3165"/>
                </a:lnTo>
                <a:lnTo>
                  <a:pt x="2230" y="3170"/>
                </a:lnTo>
                <a:lnTo>
                  <a:pt x="2230" y="3176"/>
                </a:lnTo>
                <a:lnTo>
                  <a:pt x="2230" y="3181"/>
                </a:lnTo>
                <a:lnTo>
                  <a:pt x="2228" y="3188"/>
                </a:lnTo>
                <a:lnTo>
                  <a:pt x="2228" y="3188"/>
                </a:lnTo>
                <a:lnTo>
                  <a:pt x="2224" y="3193"/>
                </a:lnTo>
                <a:lnTo>
                  <a:pt x="2222" y="3199"/>
                </a:lnTo>
                <a:lnTo>
                  <a:pt x="2221" y="3202"/>
                </a:lnTo>
                <a:lnTo>
                  <a:pt x="2219" y="3208"/>
                </a:lnTo>
                <a:lnTo>
                  <a:pt x="2219" y="3208"/>
                </a:lnTo>
                <a:lnTo>
                  <a:pt x="2219" y="3215"/>
                </a:lnTo>
                <a:lnTo>
                  <a:pt x="2217" y="3222"/>
                </a:lnTo>
                <a:lnTo>
                  <a:pt x="2215" y="3229"/>
                </a:lnTo>
                <a:lnTo>
                  <a:pt x="2217" y="3236"/>
                </a:lnTo>
                <a:lnTo>
                  <a:pt x="2217" y="3236"/>
                </a:lnTo>
                <a:lnTo>
                  <a:pt x="2219" y="3242"/>
                </a:lnTo>
                <a:lnTo>
                  <a:pt x="2219" y="3247"/>
                </a:lnTo>
                <a:lnTo>
                  <a:pt x="2217" y="3249"/>
                </a:lnTo>
                <a:lnTo>
                  <a:pt x="2214" y="3250"/>
                </a:lnTo>
                <a:lnTo>
                  <a:pt x="2214" y="3250"/>
                </a:lnTo>
                <a:lnTo>
                  <a:pt x="2212" y="3252"/>
                </a:lnTo>
                <a:lnTo>
                  <a:pt x="2208" y="3256"/>
                </a:lnTo>
                <a:lnTo>
                  <a:pt x="2206" y="3265"/>
                </a:lnTo>
                <a:lnTo>
                  <a:pt x="2205" y="3275"/>
                </a:lnTo>
                <a:lnTo>
                  <a:pt x="2205" y="3275"/>
                </a:lnTo>
                <a:lnTo>
                  <a:pt x="2203" y="3284"/>
                </a:lnTo>
                <a:lnTo>
                  <a:pt x="2205" y="3290"/>
                </a:lnTo>
                <a:lnTo>
                  <a:pt x="2208" y="3291"/>
                </a:lnTo>
                <a:lnTo>
                  <a:pt x="2215" y="3291"/>
                </a:lnTo>
                <a:lnTo>
                  <a:pt x="2215" y="3291"/>
                </a:lnTo>
                <a:lnTo>
                  <a:pt x="2219" y="3290"/>
                </a:lnTo>
                <a:lnTo>
                  <a:pt x="2221" y="3284"/>
                </a:lnTo>
                <a:lnTo>
                  <a:pt x="2222" y="3270"/>
                </a:lnTo>
                <a:lnTo>
                  <a:pt x="2222" y="3256"/>
                </a:lnTo>
                <a:lnTo>
                  <a:pt x="2224" y="3250"/>
                </a:lnTo>
                <a:lnTo>
                  <a:pt x="2226" y="3249"/>
                </a:lnTo>
                <a:lnTo>
                  <a:pt x="2226" y="3249"/>
                </a:lnTo>
                <a:lnTo>
                  <a:pt x="2230" y="3247"/>
                </a:lnTo>
                <a:lnTo>
                  <a:pt x="2230" y="3245"/>
                </a:lnTo>
                <a:lnTo>
                  <a:pt x="2231" y="3242"/>
                </a:lnTo>
                <a:lnTo>
                  <a:pt x="2235" y="3240"/>
                </a:lnTo>
                <a:lnTo>
                  <a:pt x="2235" y="3240"/>
                </a:lnTo>
                <a:lnTo>
                  <a:pt x="2238" y="3240"/>
                </a:lnTo>
                <a:lnTo>
                  <a:pt x="2238" y="3243"/>
                </a:lnTo>
                <a:lnTo>
                  <a:pt x="2238" y="3247"/>
                </a:lnTo>
                <a:lnTo>
                  <a:pt x="2240" y="3249"/>
                </a:lnTo>
                <a:lnTo>
                  <a:pt x="2240" y="3249"/>
                </a:lnTo>
                <a:lnTo>
                  <a:pt x="2240" y="3249"/>
                </a:lnTo>
                <a:lnTo>
                  <a:pt x="2244" y="3250"/>
                </a:lnTo>
                <a:lnTo>
                  <a:pt x="2246" y="3252"/>
                </a:lnTo>
                <a:lnTo>
                  <a:pt x="2246" y="3256"/>
                </a:lnTo>
                <a:lnTo>
                  <a:pt x="2242" y="3259"/>
                </a:lnTo>
                <a:lnTo>
                  <a:pt x="2242" y="3259"/>
                </a:lnTo>
                <a:lnTo>
                  <a:pt x="2240" y="3261"/>
                </a:lnTo>
                <a:lnTo>
                  <a:pt x="2240" y="3263"/>
                </a:lnTo>
                <a:lnTo>
                  <a:pt x="2240" y="3268"/>
                </a:lnTo>
                <a:lnTo>
                  <a:pt x="2242" y="3274"/>
                </a:lnTo>
                <a:lnTo>
                  <a:pt x="2240" y="3279"/>
                </a:lnTo>
                <a:lnTo>
                  <a:pt x="2240" y="3279"/>
                </a:lnTo>
                <a:lnTo>
                  <a:pt x="2235" y="3288"/>
                </a:lnTo>
                <a:lnTo>
                  <a:pt x="2233" y="3293"/>
                </a:lnTo>
                <a:lnTo>
                  <a:pt x="2235" y="3298"/>
                </a:lnTo>
                <a:lnTo>
                  <a:pt x="2235" y="3298"/>
                </a:lnTo>
                <a:lnTo>
                  <a:pt x="2235" y="3302"/>
                </a:lnTo>
                <a:lnTo>
                  <a:pt x="2233" y="3304"/>
                </a:lnTo>
                <a:lnTo>
                  <a:pt x="2231" y="3307"/>
                </a:lnTo>
                <a:lnTo>
                  <a:pt x="2231" y="3313"/>
                </a:lnTo>
                <a:lnTo>
                  <a:pt x="2231" y="3313"/>
                </a:lnTo>
                <a:lnTo>
                  <a:pt x="2231" y="3318"/>
                </a:lnTo>
                <a:lnTo>
                  <a:pt x="2231" y="3322"/>
                </a:lnTo>
                <a:lnTo>
                  <a:pt x="2233" y="3323"/>
                </a:lnTo>
                <a:lnTo>
                  <a:pt x="2231" y="3323"/>
                </a:lnTo>
                <a:lnTo>
                  <a:pt x="2231" y="3323"/>
                </a:lnTo>
                <a:lnTo>
                  <a:pt x="2231" y="3327"/>
                </a:lnTo>
                <a:lnTo>
                  <a:pt x="2231" y="3329"/>
                </a:lnTo>
                <a:lnTo>
                  <a:pt x="2233" y="3332"/>
                </a:lnTo>
                <a:lnTo>
                  <a:pt x="2233" y="3334"/>
                </a:lnTo>
                <a:lnTo>
                  <a:pt x="2231" y="3334"/>
                </a:lnTo>
                <a:lnTo>
                  <a:pt x="2231" y="3334"/>
                </a:lnTo>
                <a:lnTo>
                  <a:pt x="2228" y="3336"/>
                </a:lnTo>
                <a:lnTo>
                  <a:pt x="2228" y="3339"/>
                </a:lnTo>
                <a:lnTo>
                  <a:pt x="2231" y="3348"/>
                </a:lnTo>
                <a:lnTo>
                  <a:pt x="2231" y="3348"/>
                </a:lnTo>
                <a:lnTo>
                  <a:pt x="2233" y="3352"/>
                </a:lnTo>
                <a:lnTo>
                  <a:pt x="2230" y="3352"/>
                </a:lnTo>
                <a:lnTo>
                  <a:pt x="2224" y="3354"/>
                </a:lnTo>
                <a:lnTo>
                  <a:pt x="2221" y="3355"/>
                </a:lnTo>
                <a:lnTo>
                  <a:pt x="2221" y="3355"/>
                </a:lnTo>
                <a:lnTo>
                  <a:pt x="2219" y="3357"/>
                </a:lnTo>
                <a:lnTo>
                  <a:pt x="2219" y="3359"/>
                </a:lnTo>
                <a:lnTo>
                  <a:pt x="2221" y="3362"/>
                </a:lnTo>
                <a:lnTo>
                  <a:pt x="2222" y="3366"/>
                </a:lnTo>
                <a:lnTo>
                  <a:pt x="2222" y="3370"/>
                </a:lnTo>
                <a:lnTo>
                  <a:pt x="2222" y="3370"/>
                </a:lnTo>
                <a:lnTo>
                  <a:pt x="2221" y="3371"/>
                </a:lnTo>
                <a:lnTo>
                  <a:pt x="2219" y="3373"/>
                </a:lnTo>
                <a:lnTo>
                  <a:pt x="2215" y="3371"/>
                </a:lnTo>
                <a:lnTo>
                  <a:pt x="2206" y="3364"/>
                </a:lnTo>
                <a:lnTo>
                  <a:pt x="2206" y="3364"/>
                </a:lnTo>
                <a:lnTo>
                  <a:pt x="2206" y="3362"/>
                </a:lnTo>
                <a:lnTo>
                  <a:pt x="2206" y="3361"/>
                </a:lnTo>
                <a:lnTo>
                  <a:pt x="2210" y="3357"/>
                </a:lnTo>
                <a:lnTo>
                  <a:pt x="2217" y="3348"/>
                </a:lnTo>
                <a:lnTo>
                  <a:pt x="2217" y="3348"/>
                </a:lnTo>
                <a:lnTo>
                  <a:pt x="2219" y="3346"/>
                </a:lnTo>
                <a:lnTo>
                  <a:pt x="2219" y="3343"/>
                </a:lnTo>
                <a:lnTo>
                  <a:pt x="2215" y="3336"/>
                </a:lnTo>
                <a:lnTo>
                  <a:pt x="2212" y="3332"/>
                </a:lnTo>
                <a:lnTo>
                  <a:pt x="2208" y="3330"/>
                </a:lnTo>
                <a:lnTo>
                  <a:pt x="2205" y="3332"/>
                </a:lnTo>
                <a:lnTo>
                  <a:pt x="2205" y="3332"/>
                </a:lnTo>
                <a:lnTo>
                  <a:pt x="2203" y="3332"/>
                </a:lnTo>
                <a:lnTo>
                  <a:pt x="2203" y="3334"/>
                </a:lnTo>
                <a:lnTo>
                  <a:pt x="2206" y="3339"/>
                </a:lnTo>
                <a:lnTo>
                  <a:pt x="2210" y="3345"/>
                </a:lnTo>
                <a:lnTo>
                  <a:pt x="2214" y="3350"/>
                </a:lnTo>
                <a:lnTo>
                  <a:pt x="2214" y="3350"/>
                </a:lnTo>
                <a:lnTo>
                  <a:pt x="2212" y="3352"/>
                </a:lnTo>
                <a:lnTo>
                  <a:pt x="2210" y="3354"/>
                </a:lnTo>
                <a:lnTo>
                  <a:pt x="2206" y="3354"/>
                </a:lnTo>
                <a:lnTo>
                  <a:pt x="2203" y="3354"/>
                </a:lnTo>
                <a:lnTo>
                  <a:pt x="2201" y="3354"/>
                </a:lnTo>
                <a:lnTo>
                  <a:pt x="2201" y="3355"/>
                </a:lnTo>
                <a:lnTo>
                  <a:pt x="2201" y="3355"/>
                </a:lnTo>
                <a:lnTo>
                  <a:pt x="2199" y="3359"/>
                </a:lnTo>
                <a:lnTo>
                  <a:pt x="2196" y="3362"/>
                </a:lnTo>
                <a:lnTo>
                  <a:pt x="2190" y="3362"/>
                </a:lnTo>
                <a:lnTo>
                  <a:pt x="2187" y="3366"/>
                </a:lnTo>
                <a:lnTo>
                  <a:pt x="2187" y="3366"/>
                </a:lnTo>
                <a:lnTo>
                  <a:pt x="2185" y="3368"/>
                </a:lnTo>
                <a:lnTo>
                  <a:pt x="2185" y="3370"/>
                </a:lnTo>
                <a:lnTo>
                  <a:pt x="2187" y="3373"/>
                </a:lnTo>
                <a:lnTo>
                  <a:pt x="2189" y="3375"/>
                </a:lnTo>
                <a:lnTo>
                  <a:pt x="2189" y="3377"/>
                </a:lnTo>
                <a:lnTo>
                  <a:pt x="2189" y="3377"/>
                </a:lnTo>
                <a:lnTo>
                  <a:pt x="2189" y="3377"/>
                </a:lnTo>
                <a:lnTo>
                  <a:pt x="2183" y="3378"/>
                </a:lnTo>
                <a:lnTo>
                  <a:pt x="2178" y="3382"/>
                </a:lnTo>
                <a:lnTo>
                  <a:pt x="2174" y="3387"/>
                </a:lnTo>
                <a:lnTo>
                  <a:pt x="2173" y="3391"/>
                </a:lnTo>
                <a:lnTo>
                  <a:pt x="2173" y="3391"/>
                </a:lnTo>
                <a:lnTo>
                  <a:pt x="2174" y="3394"/>
                </a:lnTo>
                <a:lnTo>
                  <a:pt x="2176" y="3396"/>
                </a:lnTo>
                <a:lnTo>
                  <a:pt x="2178" y="3394"/>
                </a:lnTo>
                <a:lnTo>
                  <a:pt x="2180" y="3393"/>
                </a:lnTo>
                <a:lnTo>
                  <a:pt x="2180" y="3393"/>
                </a:lnTo>
                <a:lnTo>
                  <a:pt x="2180" y="3389"/>
                </a:lnTo>
                <a:lnTo>
                  <a:pt x="2183" y="3387"/>
                </a:lnTo>
                <a:lnTo>
                  <a:pt x="2187" y="3389"/>
                </a:lnTo>
                <a:lnTo>
                  <a:pt x="2190" y="3393"/>
                </a:lnTo>
                <a:lnTo>
                  <a:pt x="2190" y="3393"/>
                </a:lnTo>
                <a:lnTo>
                  <a:pt x="2192" y="3394"/>
                </a:lnTo>
                <a:lnTo>
                  <a:pt x="2196" y="3394"/>
                </a:lnTo>
                <a:lnTo>
                  <a:pt x="2199" y="3394"/>
                </a:lnTo>
                <a:lnTo>
                  <a:pt x="2203" y="3394"/>
                </a:lnTo>
                <a:lnTo>
                  <a:pt x="2203" y="3394"/>
                </a:lnTo>
                <a:lnTo>
                  <a:pt x="2208" y="3396"/>
                </a:lnTo>
                <a:lnTo>
                  <a:pt x="2208" y="3400"/>
                </a:lnTo>
                <a:lnTo>
                  <a:pt x="2208" y="3405"/>
                </a:lnTo>
                <a:lnTo>
                  <a:pt x="2206" y="3405"/>
                </a:lnTo>
                <a:lnTo>
                  <a:pt x="2206" y="3405"/>
                </a:lnTo>
                <a:lnTo>
                  <a:pt x="2203" y="3407"/>
                </a:lnTo>
                <a:lnTo>
                  <a:pt x="2199" y="3410"/>
                </a:lnTo>
                <a:lnTo>
                  <a:pt x="2197" y="3414"/>
                </a:lnTo>
                <a:lnTo>
                  <a:pt x="2197" y="3421"/>
                </a:lnTo>
                <a:lnTo>
                  <a:pt x="2197" y="3421"/>
                </a:lnTo>
                <a:lnTo>
                  <a:pt x="2199" y="3423"/>
                </a:lnTo>
                <a:lnTo>
                  <a:pt x="2201" y="3423"/>
                </a:lnTo>
                <a:lnTo>
                  <a:pt x="2206" y="3423"/>
                </a:lnTo>
                <a:lnTo>
                  <a:pt x="2214" y="3423"/>
                </a:lnTo>
                <a:lnTo>
                  <a:pt x="2221" y="3423"/>
                </a:lnTo>
                <a:lnTo>
                  <a:pt x="2221" y="3423"/>
                </a:lnTo>
                <a:lnTo>
                  <a:pt x="2224" y="3425"/>
                </a:lnTo>
                <a:lnTo>
                  <a:pt x="2224" y="3430"/>
                </a:lnTo>
                <a:lnTo>
                  <a:pt x="2222" y="3432"/>
                </a:lnTo>
                <a:lnTo>
                  <a:pt x="2222" y="3432"/>
                </a:lnTo>
                <a:lnTo>
                  <a:pt x="2221" y="3432"/>
                </a:lnTo>
                <a:lnTo>
                  <a:pt x="2221" y="3432"/>
                </a:lnTo>
                <a:lnTo>
                  <a:pt x="2217" y="3428"/>
                </a:lnTo>
                <a:lnTo>
                  <a:pt x="2214" y="3427"/>
                </a:lnTo>
                <a:lnTo>
                  <a:pt x="2208" y="3425"/>
                </a:lnTo>
                <a:lnTo>
                  <a:pt x="2205" y="3428"/>
                </a:lnTo>
                <a:lnTo>
                  <a:pt x="2205" y="3428"/>
                </a:lnTo>
                <a:lnTo>
                  <a:pt x="2201" y="3432"/>
                </a:lnTo>
                <a:lnTo>
                  <a:pt x="2197" y="3432"/>
                </a:lnTo>
                <a:lnTo>
                  <a:pt x="2190" y="3430"/>
                </a:lnTo>
                <a:lnTo>
                  <a:pt x="2190" y="3430"/>
                </a:lnTo>
                <a:lnTo>
                  <a:pt x="2185" y="3430"/>
                </a:lnTo>
                <a:lnTo>
                  <a:pt x="2180" y="3434"/>
                </a:lnTo>
                <a:lnTo>
                  <a:pt x="2174" y="3439"/>
                </a:lnTo>
                <a:lnTo>
                  <a:pt x="2174" y="3441"/>
                </a:lnTo>
                <a:lnTo>
                  <a:pt x="2176" y="3443"/>
                </a:lnTo>
                <a:lnTo>
                  <a:pt x="2176" y="3443"/>
                </a:lnTo>
                <a:lnTo>
                  <a:pt x="2178" y="3446"/>
                </a:lnTo>
                <a:lnTo>
                  <a:pt x="2180" y="3450"/>
                </a:lnTo>
                <a:lnTo>
                  <a:pt x="2181" y="3451"/>
                </a:lnTo>
                <a:lnTo>
                  <a:pt x="2185" y="3453"/>
                </a:lnTo>
                <a:lnTo>
                  <a:pt x="2185" y="3453"/>
                </a:lnTo>
                <a:lnTo>
                  <a:pt x="2190" y="3450"/>
                </a:lnTo>
                <a:lnTo>
                  <a:pt x="2194" y="3448"/>
                </a:lnTo>
                <a:lnTo>
                  <a:pt x="2196" y="3446"/>
                </a:lnTo>
                <a:lnTo>
                  <a:pt x="2196" y="3446"/>
                </a:lnTo>
                <a:lnTo>
                  <a:pt x="2197" y="3443"/>
                </a:lnTo>
                <a:lnTo>
                  <a:pt x="2201" y="3441"/>
                </a:lnTo>
                <a:lnTo>
                  <a:pt x="2205" y="3443"/>
                </a:lnTo>
                <a:lnTo>
                  <a:pt x="2206" y="3446"/>
                </a:lnTo>
                <a:lnTo>
                  <a:pt x="2206" y="3446"/>
                </a:lnTo>
                <a:lnTo>
                  <a:pt x="2205" y="3450"/>
                </a:lnTo>
                <a:lnTo>
                  <a:pt x="2205" y="3451"/>
                </a:lnTo>
                <a:lnTo>
                  <a:pt x="2201" y="3453"/>
                </a:lnTo>
                <a:lnTo>
                  <a:pt x="2196" y="3453"/>
                </a:lnTo>
                <a:lnTo>
                  <a:pt x="2194" y="3457"/>
                </a:lnTo>
                <a:lnTo>
                  <a:pt x="2194" y="3457"/>
                </a:lnTo>
                <a:lnTo>
                  <a:pt x="2189" y="3464"/>
                </a:lnTo>
                <a:lnTo>
                  <a:pt x="2181" y="3471"/>
                </a:lnTo>
                <a:lnTo>
                  <a:pt x="2181" y="3471"/>
                </a:lnTo>
                <a:lnTo>
                  <a:pt x="2178" y="3475"/>
                </a:lnTo>
                <a:lnTo>
                  <a:pt x="2180" y="3478"/>
                </a:lnTo>
                <a:lnTo>
                  <a:pt x="2183" y="3480"/>
                </a:lnTo>
                <a:lnTo>
                  <a:pt x="2187" y="3480"/>
                </a:lnTo>
                <a:lnTo>
                  <a:pt x="2187" y="3480"/>
                </a:lnTo>
                <a:lnTo>
                  <a:pt x="2189" y="3480"/>
                </a:lnTo>
                <a:lnTo>
                  <a:pt x="2189" y="3482"/>
                </a:lnTo>
                <a:lnTo>
                  <a:pt x="2189" y="3485"/>
                </a:lnTo>
                <a:lnTo>
                  <a:pt x="2190" y="3487"/>
                </a:lnTo>
                <a:lnTo>
                  <a:pt x="2192" y="3487"/>
                </a:lnTo>
                <a:lnTo>
                  <a:pt x="2192" y="3487"/>
                </a:lnTo>
                <a:lnTo>
                  <a:pt x="2196" y="3487"/>
                </a:lnTo>
                <a:lnTo>
                  <a:pt x="2199" y="3485"/>
                </a:lnTo>
                <a:lnTo>
                  <a:pt x="2199" y="3482"/>
                </a:lnTo>
                <a:lnTo>
                  <a:pt x="2199" y="3478"/>
                </a:lnTo>
                <a:lnTo>
                  <a:pt x="2199" y="3478"/>
                </a:lnTo>
                <a:lnTo>
                  <a:pt x="2199" y="3473"/>
                </a:lnTo>
                <a:lnTo>
                  <a:pt x="2201" y="3469"/>
                </a:lnTo>
                <a:lnTo>
                  <a:pt x="2205" y="3466"/>
                </a:lnTo>
                <a:lnTo>
                  <a:pt x="2206" y="3466"/>
                </a:lnTo>
                <a:lnTo>
                  <a:pt x="2210" y="3467"/>
                </a:lnTo>
                <a:lnTo>
                  <a:pt x="2210" y="3467"/>
                </a:lnTo>
                <a:lnTo>
                  <a:pt x="2210" y="3469"/>
                </a:lnTo>
                <a:lnTo>
                  <a:pt x="2212" y="3471"/>
                </a:lnTo>
                <a:lnTo>
                  <a:pt x="2210" y="3476"/>
                </a:lnTo>
                <a:lnTo>
                  <a:pt x="2208" y="3480"/>
                </a:lnTo>
                <a:lnTo>
                  <a:pt x="2206" y="3483"/>
                </a:lnTo>
                <a:lnTo>
                  <a:pt x="2206" y="3483"/>
                </a:lnTo>
                <a:lnTo>
                  <a:pt x="2205" y="3492"/>
                </a:lnTo>
                <a:lnTo>
                  <a:pt x="2203" y="3501"/>
                </a:lnTo>
                <a:lnTo>
                  <a:pt x="2203" y="3501"/>
                </a:lnTo>
                <a:lnTo>
                  <a:pt x="2201" y="3505"/>
                </a:lnTo>
                <a:lnTo>
                  <a:pt x="2199" y="3507"/>
                </a:lnTo>
                <a:lnTo>
                  <a:pt x="2197" y="3507"/>
                </a:lnTo>
                <a:lnTo>
                  <a:pt x="2196" y="3510"/>
                </a:lnTo>
                <a:lnTo>
                  <a:pt x="2196" y="3510"/>
                </a:lnTo>
                <a:lnTo>
                  <a:pt x="2196" y="3512"/>
                </a:lnTo>
                <a:lnTo>
                  <a:pt x="2194" y="3514"/>
                </a:lnTo>
                <a:lnTo>
                  <a:pt x="2190" y="3514"/>
                </a:lnTo>
                <a:lnTo>
                  <a:pt x="2187" y="3515"/>
                </a:lnTo>
                <a:lnTo>
                  <a:pt x="2189" y="3517"/>
                </a:lnTo>
                <a:lnTo>
                  <a:pt x="2189" y="3517"/>
                </a:lnTo>
                <a:lnTo>
                  <a:pt x="2190" y="3519"/>
                </a:lnTo>
                <a:lnTo>
                  <a:pt x="2190" y="3521"/>
                </a:lnTo>
                <a:lnTo>
                  <a:pt x="2189" y="3524"/>
                </a:lnTo>
                <a:lnTo>
                  <a:pt x="2187" y="3528"/>
                </a:lnTo>
                <a:lnTo>
                  <a:pt x="2187" y="3530"/>
                </a:lnTo>
                <a:lnTo>
                  <a:pt x="2189" y="3531"/>
                </a:lnTo>
                <a:lnTo>
                  <a:pt x="2189" y="3531"/>
                </a:lnTo>
                <a:lnTo>
                  <a:pt x="2190" y="3531"/>
                </a:lnTo>
                <a:lnTo>
                  <a:pt x="2194" y="3530"/>
                </a:lnTo>
                <a:lnTo>
                  <a:pt x="2196" y="3528"/>
                </a:lnTo>
                <a:lnTo>
                  <a:pt x="2201" y="3528"/>
                </a:lnTo>
                <a:lnTo>
                  <a:pt x="2201" y="3528"/>
                </a:lnTo>
                <a:lnTo>
                  <a:pt x="2206" y="3530"/>
                </a:lnTo>
                <a:lnTo>
                  <a:pt x="2212" y="3528"/>
                </a:lnTo>
                <a:lnTo>
                  <a:pt x="2212" y="3528"/>
                </a:lnTo>
                <a:lnTo>
                  <a:pt x="2217" y="3528"/>
                </a:lnTo>
                <a:lnTo>
                  <a:pt x="2221" y="3530"/>
                </a:lnTo>
                <a:lnTo>
                  <a:pt x="2221" y="3533"/>
                </a:lnTo>
                <a:lnTo>
                  <a:pt x="2217" y="3535"/>
                </a:lnTo>
                <a:lnTo>
                  <a:pt x="2217" y="3535"/>
                </a:lnTo>
                <a:lnTo>
                  <a:pt x="2212" y="3539"/>
                </a:lnTo>
                <a:lnTo>
                  <a:pt x="2208" y="3540"/>
                </a:lnTo>
                <a:lnTo>
                  <a:pt x="2205" y="3544"/>
                </a:lnTo>
                <a:lnTo>
                  <a:pt x="2206" y="3546"/>
                </a:lnTo>
                <a:lnTo>
                  <a:pt x="2206" y="3546"/>
                </a:lnTo>
                <a:lnTo>
                  <a:pt x="2210" y="3546"/>
                </a:lnTo>
                <a:lnTo>
                  <a:pt x="2214" y="3546"/>
                </a:lnTo>
                <a:lnTo>
                  <a:pt x="2217" y="3546"/>
                </a:lnTo>
                <a:lnTo>
                  <a:pt x="2219" y="3546"/>
                </a:lnTo>
                <a:lnTo>
                  <a:pt x="2221" y="3547"/>
                </a:lnTo>
                <a:lnTo>
                  <a:pt x="2221" y="3547"/>
                </a:lnTo>
                <a:lnTo>
                  <a:pt x="2222" y="3551"/>
                </a:lnTo>
                <a:lnTo>
                  <a:pt x="2224" y="3551"/>
                </a:lnTo>
                <a:lnTo>
                  <a:pt x="2226" y="3549"/>
                </a:lnTo>
                <a:lnTo>
                  <a:pt x="2228" y="3546"/>
                </a:lnTo>
                <a:lnTo>
                  <a:pt x="2228" y="3546"/>
                </a:lnTo>
                <a:lnTo>
                  <a:pt x="2228" y="3544"/>
                </a:lnTo>
                <a:lnTo>
                  <a:pt x="2230" y="3542"/>
                </a:lnTo>
                <a:lnTo>
                  <a:pt x="2235" y="3542"/>
                </a:lnTo>
                <a:lnTo>
                  <a:pt x="2240" y="3546"/>
                </a:lnTo>
                <a:lnTo>
                  <a:pt x="2244" y="3551"/>
                </a:lnTo>
                <a:lnTo>
                  <a:pt x="2244" y="3551"/>
                </a:lnTo>
                <a:lnTo>
                  <a:pt x="2244" y="3553"/>
                </a:lnTo>
                <a:lnTo>
                  <a:pt x="2242" y="3555"/>
                </a:lnTo>
                <a:lnTo>
                  <a:pt x="2237" y="3558"/>
                </a:lnTo>
                <a:lnTo>
                  <a:pt x="2230" y="3558"/>
                </a:lnTo>
                <a:lnTo>
                  <a:pt x="2222" y="3558"/>
                </a:lnTo>
                <a:lnTo>
                  <a:pt x="2222" y="3558"/>
                </a:lnTo>
                <a:lnTo>
                  <a:pt x="2217" y="3560"/>
                </a:lnTo>
                <a:lnTo>
                  <a:pt x="2214" y="3563"/>
                </a:lnTo>
                <a:lnTo>
                  <a:pt x="2214" y="3567"/>
                </a:lnTo>
                <a:lnTo>
                  <a:pt x="2215" y="3572"/>
                </a:lnTo>
                <a:lnTo>
                  <a:pt x="2215" y="3572"/>
                </a:lnTo>
                <a:lnTo>
                  <a:pt x="2219" y="3576"/>
                </a:lnTo>
                <a:lnTo>
                  <a:pt x="2224" y="3574"/>
                </a:lnTo>
                <a:lnTo>
                  <a:pt x="2228" y="3571"/>
                </a:lnTo>
                <a:lnTo>
                  <a:pt x="2233" y="3567"/>
                </a:lnTo>
                <a:lnTo>
                  <a:pt x="2233" y="3567"/>
                </a:lnTo>
                <a:lnTo>
                  <a:pt x="2235" y="3565"/>
                </a:lnTo>
                <a:lnTo>
                  <a:pt x="2240" y="3563"/>
                </a:lnTo>
                <a:lnTo>
                  <a:pt x="2253" y="3563"/>
                </a:lnTo>
                <a:lnTo>
                  <a:pt x="2263" y="3565"/>
                </a:lnTo>
                <a:lnTo>
                  <a:pt x="2267" y="3567"/>
                </a:lnTo>
                <a:lnTo>
                  <a:pt x="2269" y="3569"/>
                </a:lnTo>
                <a:lnTo>
                  <a:pt x="2269" y="3569"/>
                </a:lnTo>
                <a:lnTo>
                  <a:pt x="2269" y="3571"/>
                </a:lnTo>
                <a:lnTo>
                  <a:pt x="2267" y="3572"/>
                </a:lnTo>
                <a:lnTo>
                  <a:pt x="2263" y="3572"/>
                </a:lnTo>
                <a:lnTo>
                  <a:pt x="2258" y="3572"/>
                </a:lnTo>
                <a:lnTo>
                  <a:pt x="2254" y="3574"/>
                </a:lnTo>
                <a:lnTo>
                  <a:pt x="2254" y="3574"/>
                </a:lnTo>
                <a:lnTo>
                  <a:pt x="2251" y="3576"/>
                </a:lnTo>
                <a:lnTo>
                  <a:pt x="2247" y="3578"/>
                </a:lnTo>
                <a:lnTo>
                  <a:pt x="2242" y="3578"/>
                </a:lnTo>
                <a:lnTo>
                  <a:pt x="2240" y="3576"/>
                </a:lnTo>
                <a:lnTo>
                  <a:pt x="2240" y="3576"/>
                </a:lnTo>
                <a:lnTo>
                  <a:pt x="2238" y="3576"/>
                </a:lnTo>
                <a:lnTo>
                  <a:pt x="2237" y="3576"/>
                </a:lnTo>
                <a:lnTo>
                  <a:pt x="2233" y="3576"/>
                </a:lnTo>
                <a:lnTo>
                  <a:pt x="2228" y="3579"/>
                </a:lnTo>
                <a:lnTo>
                  <a:pt x="2226" y="3585"/>
                </a:lnTo>
                <a:lnTo>
                  <a:pt x="2226" y="3585"/>
                </a:lnTo>
                <a:lnTo>
                  <a:pt x="2224" y="3588"/>
                </a:lnTo>
                <a:lnTo>
                  <a:pt x="2222" y="3590"/>
                </a:lnTo>
                <a:lnTo>
                  <a:pt x="2222" y="3592"/>
                </a:lnTo>
                <a:lnTo>
                  <a:pt x="2228" y="3594"/>
                </a:lnTo>
                <a:lnTo>
                  <a:pt x="2228" y="3594"/>
                </a:lnTo>
                <a:lnTo>
                  <a:pt x="2230" y="3594"/>
                </a:lnTo>
                <a:lnTo>
                  <a:pt x="2231" y="3594"/>
                </a:lnTo>
                <a:lnTo>
                  <a:pt x="2235" y="3590"/>
                </a:lnTo>
                <a:lnTo>
                  <a:pt x="2240" y="3587"/>
                </a:lnTo>
                <a:lnTo>
                  <a:pt x="2244" y="3585"/>
                </a:lnTo>
                <a:lnTo>
                  <a:pt x="2247" y="3585"/>
                </a:lnTo>
                <a:lnTo>
                  <a:pt x="2247" y="3585"/>
                </a:lnTo>
                <a:lnTo>
                  <a:pt x="2253" y="3585"/>
                </a:lnTo>
                <a:lnTo>
                  <a:pt x="2258" y="3583"/>
                </a:lnTo>
                <a:lnTo>
                  <a:pt x="2265" y="3579"/>
                </a:lnTo>
                <a:lnTo>
                  <a:pt x="2270" y="3578"/>
                </a:lnTo>
                <a:lnTo>
                  <a:pt x="2272" y="3578"/>
                </a:lnTo>
                <a:lnTo>
                  <a:pt x="2274" y="3579"/>
                </a:lnTo>
                <a:lnTo>
                  <a:pt x="2274" y="3579"/>
                </a:lnTo>
                <a:lnTo>
                  <a:pt x="2276" y="3583"/>
                </a:lnTo>
                <a:lnTo>
                  <a:pt x="2274" y="3587"/>
                </a:lnTo>
                <a:lnTo>
                  <a:pt x="2270" y="3590"/>
                </a:lnTo>
                <a:lnTo>
                  <a:pt x="2263" y="3592"/>
                </a:lnTo>
                <a:lnTo>
                  <a:pt x="2260" y="3592"/>
                </a:lnTo>
                <a:lnTo>
                  <a:pt x="2256" y="3590"/>
                </a:lnTo>
                <a:lnTo>
                  <a:pt x="2256" y="3590"/>
                </a:lnTo>
                <a:lnTo>
                  <a:pt x="2254" y="3588"/>
                </a:lnTo>
                <a:lnTo>
                  <a:pt x="2253" y="3588"/>
                </a:lnTo>
                <a:lnTo>
                  <a:pt x="2249" y="3590"/>
                </a:lnTo>
                <a:lnTo>
                  <a:pt x="2246" y="3596"/>
                </a:lnTo>
                <a:lnTo>
                  <a:pt x="2246" y="3601"/>
                </a:lnTo>
                <a:lnTo>
                  <a:pt x="2246" y="3601"/>
                </a:lnTo>
                <a:lnTo>
                  <a:pt x="2244" y="3604"/>
                </a:lnTo>
                <a:lnTo>
                  <a:pt x="2242" y="3604"/>
                </a:lnTo>
                <a:lnTo>
                  <a:pt x="2237" y="3603"/>
                </a:lnTo>
                <a:lnTo>
                  <a:pt x="2228" y="3601"/>
                </a:lnTo>
                <a:lnTo>
                  <a:pt x="2221" y="3599"/>
                </a:lnTo>
                <a:lnTo>
                  <a:pt x="2221" y="3599"/>
                </a:lnTo>
                <a:lnTo>
                  <a:pt x="2215" y="3599"/>
                </a:lnTo>
                <a:lnTo>
                  <a:pt x="2215" y="3603"/>
                </a:lnTo>
                <a:lnTo>
                  <a:pt x="2219" y="3608"/>
                </a:lnTo>
                <a:lnTo>
                  <a:pt x="2222" y="3613"/>
                </a:lnTo>
                <a:lnTo>
                  <a:pt x="2222" y="3613"/>
                </a:lnTo>
                <a:lnTo>
                  <a:pt x="2228" y="3617"/>
                </a:lnTo>
                <a:lnTo>
                  <a:pt x="2233" y="3617"/>
                </a:lnTo>
                <a:lnTo>
                  <a:pt x="2237" y="3617"/>
                </a:lnTo>
                <a:lnTo>
                  <a:pt x="2244" y="3619"/>
                </a:lnTo>
                <a:lnTo>
                  <a:pt x="2244" y="3619"/>
                </a:lnTo>
                <a:lnTo>
                  <a:pt x="2247" y="3622"/>
                </a:lnTo>
                <a:lnTo>
                  <a:pt x="2251" y="3626"/>
                </a:lnTo>
                <a:lnTo>
                  <a:pt x="2254" y="3628"/>
                </a:lnTo>
                <a:lnTo>
                  <a:pt x="2258" y="3624"/>
                </a:lnTo>
                <a:lnTo>
                  <a:pt x="2258" y="3624"/>
                </a:lnTo>
                <a:lnTo>
                  <a:pt x="2260" y="3622"/>
                </a:lnTo>
                <a:lnTo>
                  <a:pt x="2260" y="3620"/>
                </a:lnTo>
                <a:lnTo>
                  <a:pt x="2254" y="3617"/>
                </a:lnTo>
                <a:lnTo>
                  <a:pt x="2254" y="3617"/>
                </a:lnTo>
                <a:lnTo>
                  <a:pt x="2253" y="3615"/>
                </a:lnTo>
                <a:lnTo>
                  <a:pt x="2253" y="3612"/>
                </a:lnTo>
                <a:lnTo>
                  <a:pt x="2256" y="3610"/>
                </a:lnTo>
                <a:lnTo>
                  <a:pt x="2263" y="3610"/>
                </a:lnTo>
                <a:lnTo>
                  <a:pt x="2263" y="3610"/>
                </a:lnTo>
                <a:lnTo>
                  <a:pt x="2267" y="3612"/>
                </a:lnTo>
                <a:lnTo>
                  <a:pt x="2270" y="3612"/>
                </a:lnTo>
                <a:lnTo>
                  <a:pt x="2278" y="3608"/>
                </a:lnTo>
                <a:lnTo>
                  <a:pt x="2279" y="3606"/>
                </a:lnTo>
                <a:lnTo>
                  <a:pt x="2281" y="3603"/>
                </a:lnTo>
                <a:lnTo>
                  <a:pt x="2283" y="3597"/>
                </a:lnTo>
                <a:lnTo>
                  <a:pt x="2281" y="3594"/>
                </a:lnTo>
                <a:lnTo>
                  <a:pt x="2281" y="3594"/>
                </a:lnTo>
                <a:lnTo>
                  <a:pt x="2281" y="3588"/>
                </a:lnTo>
                <a:lnTo>
                  <a:pt x="2281" y="3585"/>
                </a:lnTo>
                <a:lnTo>
                  <a:pt x="2286" y="3579"/>
                </a:lnTo>
                <a:lnTo>
                  <a:pt x="2294" y="3574"/>
                </a:lnTo>
                <a:lnTo>
                  <a:pt x="2302" y="3571"/>
                </a:lnTo>
                <a:lnTo>
                  <a:pt x="2302" y="3571"/>
                </a:lnTo>
                <a:lnTo>
                  <a:pt x="2306" y="3571"/>
                </a:lnTo>
                <a:lnTo>
                  <a:pt x="2308" y="3571"/>
                </a:lnTo>
                <a:lnTo>
                  <a:pt x="2310" y="3572"/>
                </a:lnTo>
                <a:lnTo>
                  <a:pt x="2308" y="3574"/>
                </a:lnTo>
                <a:lnTo>
                  <a:pt x="2304" y="3579"/>
                </a:lnTo>
                <a:lnTo>
                  <a:pt x="2299" y="3583"/>
                </a:lnTo>
                <a:lnTo>
                  <a:pt x="2299" y="3583"/>
                </a:lnTo>
                <a:lnTo>
                  <a:pt x="2294" y="3585"/>
                </a:lnTo>
                <a:lnTo>
                  <a:pt x="2292" y="3588"/>
                </a:lnTo>
                <a:lnTo>
                  <a:pt x="2292" y="3592"/>
                </a:lnTo>
                <a:lnTo>
                  <a:pt x="2295" y="3596"/>
                </a:lnTo>
                <a:lnTo>
                  <a:pt x="2295" y="3596"/>
                </a:lnTo>
                <a:lnTo>
                  <a:pt x="2299" y="3597"/>
                </a:lnTo>
                <a:lnTo>
                  <a:pt x="2301" y="3599"/>
                </a:lnTo>
                <a:lnTo>
                  <a:pt x="2306" y="3597"/>
                </a:lnTo>
                <a:lnTo>
                  <a:pt x="2311" y="3596"/>
                </a:lnTo>
                <a:lnTo>
                  <a:pt x="2315" y="3596"/>
                </a:lnTo>
                <a:lnTo>
                  <a:pt x="2317" y="3597"/>
                </a:lnTo>
                <a:lnTo>
                  <a:pt x="2317" y="3597"/>
                </a:lnTo>
                <a:lnTo>
                  <a:pt x="2318" y="3599"/>
                </a:lnTo>
                <a:lnTo>
                  <a:pt x="2318" y="3601"/>
                </a:lnTo>
                <a:lnTo>
                  <a:pt x="2313" y="3603"/>
                </a:lnTo>
                <a:lnTo>
                  <a:pt x="2308" y="3604"/>
                </a:lnTo>
                <a:lnTo>
                  <a:pt x="2304" y="3608"/>
                </a:lnTo>
                <a:lnTo>
                  <a:pt x="2304" y="3608"/>
                </a:lnTo>
                <a:lnTo>
                  <a:pt x="2304" y="3610"/>
                </a:lnTo>
                <a:lnTo>
                  <a:pt x="2304" y="3612"/>
                </a:lnTo>
                <a:lnTo>
                  <a:pt x="2306" y="3617"/>
                </a:lnTo>
                <a:lnTo>
                  <a:pt x="2308" y="3620"/>
                </a:lnTo>
                <a:lnTo>
                  <a:pt x="2308" y="3622"/>
                </a:lnTo>
                <a:lnTo>
                  <a:pt x="2304" y="3624"/>
                </a:lnTo>
                <a:lnTo>
                  <a:pt x="2304" y="3624"/>
                </a:lnTo>
                <a:lnTo>
                  <a:pt x="2302" y="3624"/>
                </a:lnTo>
                <a:lnTo>
                  <a:pt x="2301" y="3624"/>
                </a:lnTo>
                <a:lnTo>
                  <a:pt x="2299" y="3617"/>
                </a:lnTo>
                <a:lnTo>
                  <a:pt x="2297" y="3610"/>
                </a:lnTo>
                <a:lnTo>
                  <a:pt x="2297" y="3606"/>
                </a:lnTo>
                <a:lnTo>
                  <a:pt x="2295" y="3604"/>
                </a:lnTo>
                <a:lnTo>
                  <a:pt x="2295" y="3604"/>
                </a:lnTo>
                <a:lnTo>
                  <a:pt x="2292" y="3604"/>
                </a:lnTo>
                <a:lnTo>
                  <a:pt x="2288" y="3608"/>
                </a:lnTo>
                <a:lnTo>
                  <a:pt x="2288" y="3612"/>
                </a:lnTo>
                <a:lnTo>
                  <a:pt x="2290" y="3620"/>
                </a:lnTo>
                <a:lnTo>
                  <a:pt x="2290" y="3620"/>
                </a:lnTo>
                <a:lnTo>
                  <a:pt x="2292" y="3624"/>
                </a:lnTo>
                <a:lnTo>
                  <a:pt x="2288" y="3624"/>
                </a:lnTo>
                <a:lnTo>
                  <a:pt x="2279" y="3615"/>
                </a:lnTo>
                <a:lnTo>
                  <a:pt x="2279" y="3615"/>
                </a:lnTo>
                <a:lnTo>
                  <a:pt x="2278" y="3613"/>
                </a:lnTo>
                <a:lnTo>
                  <a:pt x="2274" y="3613"/>
                </a:lnTo>
                <a:lnTo>
                  <a:pt x="2272" y="3615"/>
                </a:lnTo>
                <a:lnTo>
                  <a:pt x="2270" y="3619"/>
                </a:lnTo>
                <a:lnTo>
                  <a:pt x="2272" y="3624"/>
                </a:lnTo>
                <a:lnTo>
                  <a:pt x="2272" y="3624"/>
                </a:lnTo>
                <a:lnTo>
                  <a:pt x="2274" y="3626"/>
                </a:lnTo>
                <a:lnTo>
                  <a:pt x="2274" y="3628"/>
                </a:lnTo>
                <a:lnTo>
                  <a:pt x="2269" y="3628"/>
                </a:lnTo>
                <a:lnTo>
                  <a:pt x="2263" y="3629"/>
                </a:lnTo>
                <a:lnTo>
                  <a:pt x="2262" y="3631"/>
                </a:lnTo>
                <a:lnTo>
                  <a:pt x="2262" y="3633"/>
                </a:lnTo>
                <a:lnTo>
                  <a:pt x="2262" y="3633"/>
                </a:lnTo>
                <a:lnTo>
                  <a:pt x="2262" y="3636"/>
                </a:lnTo>
                <a:lnTo>
                  <a:pt x="2262" y="3638"/>
                </a:lnTo>
                <a:lnTo>
                  <a:pt x="2265" y="3638"/>
                </a:lnTo>
                <a:lnTo>
                  <a:pt x="2270" y="3636"/>
                </a:lnTo>
                <a:lnTo>
                  <a:pt x="2278" y="3638"/>
                </a:lnTo>
                <a:lnTo>
                  <a:pt x="2278" y="3638"/>
                </a:lnTo>
                <a:lnTo>
                  <a:pt x="2281" y="3638"/>
                </a:lnTo>
                <a:lnTo>
                  <a:pt x="2283" y="3640"/>
                </a:lnTo>
                <a:lnTo>
                  <a:pt x="2285" y="3647"/>
                </a:lnTo>
                <a:lnTo>
                  <a:pt x="2286" y="3652"/>
                </a:lnTo>
                <a:lnTo>
                  <a:pt x="2290" y="3658"/>
                </a:lnTo>
                <a:lnTo>
                  <a:pt x="2290" y="3658"/>
                </a:lnTo>
                <a:lnTo>
                  <a:pt x="2292" y="3660"/>
                </a:lnTo>
                <a:lnTo>
                  <a:pt x="2294" y="3658"/>
                </a:lnTo>
                <a:lnTo>
                  <a:pt x="2294" y="3652"/>
                </a:lnTo>
                <a:lnTo>
                  <a:pt x="2295" y="3644"/>
                </a:lnTo>
                <a:lnTo>
                  <a:pt x="2295" y="3642"/>
                </a:lnTo>
                <a:lnTo>
                  <a:pt x="2299" y="3640"/>
                </a:lnTo>
                <a:lnTo>
                  <a:pt x="2299" y="3640"/>
                </a:lnTo>
                <a:lnTo>
                  <a:pt x="2301" y="3640"/>
                </a:lnTo>
                <a:lnTo>
                  <a:pt x="2301" y="3642"/>
                </a:lnTo>
                <a:lnTo>
                  <a:pt x="2302" y="3649"/>
                </a:lnTo>
                <a:lnTo>
                  <a:pt x="2306" y="3656"/>
                </a:lnTo>
                <a:lnTo>
                  <a:pt x="2310" y="3660"/>
                </a:lnTo>
                <a:lnTo>
                  <a:pt x="2315" y="3661"/>
                </a:lnTo>
                <a:lnTo>
                  <a:pt x="2315" y="3661"/>
                </a:lnTo>
                <a:lnTo>
                  <a:pt x="2322" y="3663"/>
                </a:lnTo>
                <a:lnTo>
                  <a:pt x="2322" y="3663"/>
                </a:lnTo>
                <a:lnTo>
                  <a:pt x="2322" y="3661"/>
                </a:lnTo>
                <a:lnTo>
                  <a:pt x="2320" y="3658"/>
                </a:lnTo>
                <a:lnTo>
                  <a:pt x="2322" y="3656"/>
                </a:lnTo>
                <a:lnTo>
                  <a:pt x="2324" y="3654"/>
                </a:lnTo>
                <a:lnTo>
                  <a:pt x="2324" y="3654"/>
                </a:lnTo>
                <a:lnTo>
                  <a:pt x="2326" y="3652"/>
                </a:lnTo>
                <a:lnTo>
                  <a:pt x="2329" y="3654"/>
                </a:lnTo>
                <a:lnTo>
                  <a:pt x="2334" y="3660"/>
                </a:lnTo>
                <a:lnTo>
                  <a:pt x="2342" y="3667"/>
                </a:lnTo>
                <a:lnTo>
                  <a:pt x="2345" y="3670"/>
                </a:lnTo>
                <a:lnTo>
                  <a:pt x="2347" y="3672"/>
                </a:lnTo>
                <a:lnTo>
                  <a:pt x="2347" y="3672"/>
                </a:lnTo>
                <a:lnTo>
                  <a:pt x="2350" y="3672"/>
                </a:lnTo>
                <a:lnTo>
                  <a:pt x="2350" y="3670"/>
                </a:lnTo>
                <a:lnTo>
                  <a:pt x="2350" y="3667"/>
                </a:lnTo>
                <a:lnTo>
                  <a:pt x="2349" y="3661"/>
                </a:lnTo>
                <a:lnTo>
                  <a:pt x="2345" y="3656"/>
                </a:lnTo>
                <a:lnTo>
                  <a:pt x="2345" y="3656"/>
                </a:lnTo>
                <a:lnTo>
                  <a:pt x="2343" y="3652"/>
                </a:lnTo>
                <a:lnTo>
                  <a:pt x="2347" y="3652"/>
                </a:lnTo>
                <a:lnTo>
                  <a:pt x="2358" y="3656"/>
                </a:lnTo>
                <a:lnTo>
                  <a:pt x="2358" y="3656"/>
                </a:lnTo>
                <a:lnTo>
                  <a:pt x="2368" y="3658"/>
                </a:lnTo>
                <a:lnTo>
                  <a:pt x="2372" y="3656"/>
                </a:lnTo>
                <a:lnTo>
                  <a:pt x="2374" y="3654"/>
                </a:lnTo>
                <a:lnTo>
                  <a:pt x="2374" y="3654"/>
                </a:lnTo>
                <a:lnTo>
                  <a:pt x="2375" y="3652"/>
                </a:lnTo>
                <a:lnTo>
                  <a:pt x="2377" y="3652"/>
                </a:lnTo>
                <a:lnTo>
                  <a:pt x="2377" y="3652"/>
                </a:lnTo>
                <a:lnTo>
                  <a:pt x="2383" y="3654"/>
                </a:lnTo>
                <a:lnTo>
                  <a:pt x="2386" y="3654"/>
                </a:lnTo>
                <a:lnTo>
                  <a:pt x="2388" y="3652"/>
                </a:lnTo>
                <a:lnTo>
                  <a:pt x="2388" y="3652"/>
                </a:lnTo>
                <a:lnTo>
                  <a:pt x="2393" y="3649"/>
                </a:lnTo>
                <a:lnTo>
                  <a:pt x="2402" y="3647"/>
                </a:lnTo>
                <a:lnTo>
                  <a:pt x="2409" y="3647"/>
                </a:lnTo>
                <a:lnTo>
                  <a:pt x="2418" y="3644"/>
                </a:lnTo>
                <a:lnTo>
                  <a:pt x="2418" y="3644"/>
                </a:lnTo>
                <a:lnTo>
                  <a:pt x="2420" y="3640"/>
                </a:lnTo>
                <a:lnTo>
                  <a:pt x="2418" y="3638"/>
                </a:lnTo>
                <a:lnTo>
                  <a:pt x="2402" y="3636"/>
                </a:lnTo>
                <a:lnTo>
                  <a:pt x="2402" y="3636"/>
                </a:lnTo>
                <a:lnTo>
                  <a:pt x="2397" y="3636"/>
                </a:lnTo>
                <a:lnTo>
                  <a:pt x="2390" y="3633"/>
                </a:lnTo>
                <a:lnTo>
                  <a:pt x="2377" y="3624"/>
                </a:lnTo>
                <a:lnTo>
                  <a:pt x="2356" y="3606"/>
                </a:lnTo>
                <a:lnTo>
                  <a:pt x="2356" y="3606"/>
                </a:lnTo>
                <a:lnTo>
                  <a:pt x="2352" y="3601"/>
                </a:lnTo>
                <a:lnTo>
                  <a:pt x="2350" y="3597"/>
                </a:lnTo>
                <a:lnTo>
                  <a:pt x="2349" y="3596"/>
                </a:lnTo>
                <a:lnTo>
                  <a:pt x="2343" y="3596"/>
                </a:lnTo>
                <a:lnTo>
                  <a:pt x="2343" y="3596"/>
                </a:lnTo>
                <a:lnTo>
                  <a:pt x="2340" y="3596"/>
                </a:lnTo>
                <a:lnTo>
                  <a:pt x="2340" y="3592"/>
                </a:lnTo>
                <a:lnTo>
                  <a:pt x="2342" y="3588"/>
                </a:lnTo>
                <a:lnTo>
                  <a:pt x="2345" y="3585"/>
                </a:lnTo>
                <a:lnTo>
                  <a:pt x="2345" y="3585"/>
                </a:lnTo>
                <a:lnTo>
                  <a:pt x="2347" y="3585"/>
                </a:lnTo>
                <a:lnTo>
                  <a:pt x="2347" y="3583"/>
                </a:lnTo>
                <a:lnTo>
                  <a:pt x="2347" y="3578"/>
                </a:lnTo>
                <a:lnTo>
                  <a:pt x="2342" y="3574"/>
                </a:lnTo>
                <a:lnTo>
                  <a:pt x="2338" y="3572"/>
                </a:lnTo>
                <a:lnTo>
                  <a:pt x="2338" y="3572"/>
                </a:lnTo>
                <a:lnTo>
                  <a:pt x="2336" y="3572"/>
                </a:lnTo>
                <a:lnTo>
                  <a:pt x="2336" y="3572"/>
                </a:lnTo>
                <a:lnTo>
                  <a:pt x="2329" y="3572"/>
                </a:lnTo>
                <a:lnTo>
                  <a:pt x="2324" y="3572"/>
                </a:lnTo>
                <a:lnTo>
                  <a:pt x="2318" y="3569"/>
                </a:lnTo>
                <a:lnTo>
                  <a:pt x="2317" y="3567"/>
                </a:lnTo>
                <a:lnTo>
                  <a:pt x="2317" y="3563"/>
                </a:lnTo>
                <a:lnTo>
                  <a:pt x="2317" y="3563"/>
                </a:lnTo>
                <a:lnTo>
                  <a:pt x="2318" y="3562"/>
                </a:lnTo>
                <a:lnTo>
                  <a:pt x="2320" y="3560"/>
                </a:lnTo>
                <a:lnTo>
                  <a:pt x="2320" y="3560"/>
                </a:lnTo>
                <a:lnTo>
                  <a:pt x="2326" y="3560"/>
                </a:lnTo>
                <a:lnTo>
                  <a:pt x="2333" y="3562"/>
                </a:lnTo>
                <a:lnTo>
                  <a:pt x="2338" y="3563"/>
                </a:lnTo>
                <a:lnTo>
                  <a:pt x="2342" y="3563"/>
                </a:lnTo>
                <a:lnTo>
                  <a:pt x="2342" y="3563"/>
                </a:lnTo>
                <a:lnTo>
                  <a:pt x="2342" y="3562"/>
                </a:lnTo>
                <a:lnTo>
                  <a:pt x="2342" y="3558"/>
                </a:lnTo>
                <a:lnTo>
                  <a:pt x="2336" y="3553"/>
                </a:lnTo>
                <a:lnTo>
                  <a:pt x="2331" y="3546"/>
                </a:lnTo>
                <a:lnTo>
                  <a:pt x="2329" y="3540"/>
                </a:lnTo>
                <a:lnTo>
                  <a:pt x="2329" y="3540"/>
                </a:lnTo>
                <a:lnTo>
                  <a:pt x="2327" y="3533"/>
                </a:lnTo>
                <a:lnTo>
                  <a:pt x="2327" y="3523"/>
                </a:lnTo>
                <a:lnTo>
                  <a:pt x="2327" y="3523"/>
                </a:lnTo>
                <a:lnTo>
                  <a:pt x="2326" y="3512"/>
                </a:lnTo>
                <a:lnTo>
                  <a:pt x="2327" y="3507"/>
                </a:lnTo>
                <a:lnTo>
                  <a:pt x="2331" y="3501"/>
                </a:lnTo>
                <a:lnTo>
                  <a:pt x="2331" y="3501"/>
                </a:lnTo>
                <a:lnTo>
                  <a:pt x="2338" y="3494"/>
                </a:lnTo>
                <a:lnTo>
                  <a:pt x="2342" y="3492"/>
                </a:lnTo>
                <a:lnTo>
                  <a:pt x="2343" y="3492"/>
                </a:lnTo>
                <a:lnTo>
                  <a:pt x="2343" y="3492"/>
                </a:lnTo>
                <a:lnTo>
                  <a:pt x="2349" y="3492"/>
                </a:lnTo>
                <a:lnTo>
                  <a:pt x="2352" y="3489"/>
                </a:lnTo>
                <a:lnTo>
                  <a:pt x="2356" y="3483"/>
                </a:lnTo>
                <a:lnTo>
                  <a:pt x="2358" y="3476"/>
                </a:lnTo>
                <a:lnTo>
                  <a:pt x="2358" y="3476"/>
                </a:lnTo>
                <a:lnTo>
                  <a:pt x="2359" y="3467"/>
                </a:lnTo>
                <a:lnTo>
                  <a:pt x="2363" y="3460"/>
                </a:lnTo>
                <a:lnTo>
                  <a:pt x="2368" y="3455"/>
                </a:lnTo>
                <a:lnTo>
                  <a:pt x="2375" y="3450"/>
                </a:lnTo>
                <a:lnTo>
                  <a:pt x="2375" y="3450"/>
                </a:lnTo>
                <a:lnTo>
                  <a:pt x="2395" y="3435"/>
                </a:lnTo>
                <a:lnTo>
                  <a:pt x="2400" y="3430"/>
                </a:lnTo>
                <a:lnTo>
                  <a:pt x="2402" y="3428"/>
                </a:lnTo>
                <a:lnTo>
                  <a:pt x="2402" y="3427"/>
                </a:lnTo>
                <a:lnTo>
                  <a:pt x="2402" y="3427"/>
                </a:lnTo>
                <a:lnTo>
                  <a:pt x="2402" y="3421"/>
                </a:lnTo>
                <a:lnTo>
                  <a:pt x="2404" y="3416"/>
                </a:lnTo>
                <a:lnTo>
                  <a:pt x="2407" y="3403"/>
                </a:lnTo>
                <a:lnTo>
                  <a:pt x="2407" y="3403"/>
                </a:lnTo>
                <a:lnTo>
                  <a:pt x="2406" y="3402"/>
                </a:lnTo>
                <a:lnTo>
                  <a:pt x="2404" y="3402"/>
                </a:lnTo>
                <a:lnTo>
                  <a:pt x="2397" y="3400"/>
                </a:lnTo>
                <a:lnTo>
                  <a:pt x="2384" y="3398"/>
                </a:lnTo>
                <a:lnTo>
                  <a:pt x="2384" y="3398"/>
                </a:lnTo>
                <a:lnTo>
                  <a:pt x="2377" y="3394"/>
                </a:lnTo>
                <a:lnTo>
                  <a:pt x="2370" y="3386"/>
                </a:lnTo>
                <a:lnTo>
                  <a:pt x="2367" y="3380"/>
                </a:lnTo>
                <a:lnTo>
                  <a:pt x="2365" y="3375"/>
                </a:lnTo>
                <a:lnTo>
                  <a:pt x="2365" y="3368"/>
                </a:lnTo>
                <a:lnTo>
                  <a:pt x="2367" y="3362"/>
                </a:lnTo>
                <a:lnTo>
                  <a:pt x="2367" y="3362"/>
                </a:lnTo>
                <a:lnTo>
                  <a:pt x="2372" y="3355"/>
                </a:lnTo>
                <a:lnTo>
                  <a:pt x="2377" y="3350"/>
                </a:lnTo>
                <a:lnTo>
                  <a:pt x="2383" y="3346"/>
                </a:lnTo>
                <a:lnTo>
                  <a:pt x="2388" y="3343"/>
                </a:lnTo>
                <a:lnTo>
                  <a:pt x="2399" y="3341"/>
                </a:lnTo>
                <a:lnTo>
                  <a:pt x="2406" y="3339"/>
                </a:lnTo>
                <a:lnTo>
                  <a:pt x="2406" y="3339"/>
                </a:lnTo>
                <a:lnTo>
                  <a:pt x="2409" y="3338"/>
                </a:lnTo>
                <a:lnTo>
                  <a:pt x="2409" y="3334"/>
                </a:lnTo>
                <a:lnTo>
                  <a:pt x="2409" y="3330"/>
                </a:lnTo>
                <a:lnTo>
                  <a:pt x="2411" y="3327"/>
                </a:lnTo>
                <a:lnTo>
                  <a:pt x="2411" y="3327"/>
                </a:lnTo>
                <a:lnTo>
                  <a:pt x="2415" y="3325"/>
                </a:lnTo>
                <a:lnTo>
                  <a:pt x="2416" y="3322"/>
                </a:lnTo>
                <a:lnTo>
                  <a:pt x="2418" y="3311"/>
                </a:lnTo>
                <a:lnTo>
                  <a:pt x="2418" y="3311"/>
                </a:lnTo>
                <a:lnTo>
                  <a:pt x="2418" y="3304"/>
                </a:lnTo>
                <a:lnTo>
                  <a:pt x="2418" y="3297"/>
                </a:lnTo>
                <a:lnTo>
                  <a:pt x="2422" y="3290"/>
                </a:lnTo>
                <a:lnTo>
                  <a:pt x="2423" y="3288"/>
                </a:lnTo>
                <a:lnTo>
                  <a:pt x="2427" y="3288"/>
                </a:lnTo>
                <a:lnTo>
                  <a:pt x="2427" y="3288"/>
                </a:lnTo>
                <a:lnTo>
                  <a:pt x="2432" y="3286"/>
                </a:lnTo>
                <a:lnTo>
                  <a:pt x="2436" y="3284"/>
                </a:lnTo>
                <a:lnTo>
                  <a:pt x="2436" y="3281"/>
                </a:lnTo>
                <a:lnTo>
                  <a:pt x="2434" y="3279"/>
                </a:lnTo>
                <a:lnTo>
                  <a:pt x="2434" y="3279"/>
                </a:lnTo>
                <a:lnTo>
                  <a:pt x="2431" y="3277"/>
                </a:lnTo>
                <a:lnTo>
                  <a:pt x="2429" y="3275"/>
                </a:lnTo>
                <a:lnTo>
                  <a:pt x="2429" y="3272"/>
                </a:lnTo>
                <a:lnTo>
                  <a:pt x="2434" y="3270"/>
                </a:lnTo>
                <a:lnTo>
                  <a:pt x="2434" y="3270"/>
                </a:lnTo>
                <a:lnTo>
                  <a:pt x="2439" y="3270"/>
                </a:lnTo>
                <a:lnTo>
                  <a:pt x="2441" y="3274"/>
                </a:lnTo>
                <a:lnTo>
                  <a:pt x="2443" y="3277"/>
                </a:lnTo>
                <a:lnTo>
                  <a:pt x="2448" y="3277"/>
                </a:lnTo>
                <a:lnTo>
                  <a:pt x="2448" y="3277"/>
                </a:lnTo>
                <a:lnTo>
                  <a:pt x="2454" y="3275"/>
                </a:lnTo>
                <a:lnTo>
                  <a:pt x="2457" y="3272"/>
                </a:lnTo>
                <a:lnTo>
                  <a:pt x="2459" y="3268"/>
                </a:lnTo>
                <a:lnTo>
                  <a:pt x="2461" y="3265"/>
                </a:lnTo>
                <a:lnTo>
                  <a:pt x="2459" y="3263"/>
                </a:lnTo>
                <a:lnTo>
                  <a:pt x="2457" y="3259"/>
                </a:lnTo>
                <a:lnTo>
                  <a:pt x="2457" y="3259"/>
                </a:lnTo>
                <a:lnTo>
                  <a:pt x="2452" y="3258"/>
                </a:lnTo>
                <a:lnTo>
                  <a:pt x="2447" y="3259"/>
                </a:lnTo>
                <a:lnTo>
                  <a:pt x="2445" y="3261"/>
                </a:lnTo>
                <a:lnTo>
                  <a:pt x="2441" y="3265"/>
                </a:lnTo>
                <a:lnTo>
                  <a:pt x="2441" y="3265"/>
                </a:lnTo>
                <a:lnTo>
                  <a:pt x="2438" y="3263"/>
                </a:lnTo>
                <a:lnTo>
                  <a:pt x="2434" y="3261"/>
                </a:lnTo>
                <a:lnTo>
                  <a:pt x="2431" y="3259"/>
                </a:lnTo>
                <a:lnTo>
                  <a:pt x="2427" y="3258"/>
                </a:lnTo>
                <a:lnTo>
                  <a:pt x="2427" y="3258"/>
                </a:lnTo>
                <a:lnTo>
                  <a:pt x="2427" y="3258"/>
                </a:lnTo>
                <a:lnTo>
                  <a:pt x="2425" y="3256"/>
                </a:lnTo>
                <a:lnTo>
                  <a:pt x="2425" y="3250"/>
                </a:lnTo>
                <a:lnTo>
                  <a:pt x="2425" y="3245"/>
                </a:lnTo>
                <a:lnTo>
                  <a:pt x="2423" y="3240"/>
                </a:lnTo>
                <a:lnTo>
                  <a:pt x="2423" y="3240"/>
                </a:lnTo>
                <a:lnTo>
                  <a:pt x="2422" y="3229"/>
                </a:lnTo>
                <a:lnTo>
                  <a:pt x="2422" y="3224"/>
                </a:lnTo>
                <a:lnTo>
                  <a:pt x="2423" y="3218"/>
                </a:lnTo>
                <a:lnTo>
                  <a:pt x="2423" y="3218"/>
                </a:lnTo>
                <a:lnTo>
                  <a:pt x="2425" y="3217"/>
                </a:lnTo>
                <a:lnTo>
                  <a:pt x="2429" y="3217"/>
                </a:lnTo>
                <a:lnTo>
                  <a:pt x="2438" y="3220"/>
                </a:lnTo>
                <a:lnTo>
                  <a:pt x="2448" y="3225"/>
                </a:lnTo>
                <a:lnTo>
                  <a:pt x="2461" y="3227"/>
                </a:lnTo>
                <a:lnTo>
                  <a:pt x="2461" y="3227"/>
                </a:lnTo>
                <a:lnTo>
                  <a:pt x="2471" y="3227"/>
                </a:lnTo>
                <a:lnTo>
                  <a:pt x="2480" y="3224"/>
                </a:lnTo>
                <a:lnTo>
                  <a:pt x="2486" y="3218"/>
                </a:lnTo>
                <a:lnTo>
                  <a:pt x="2487" y="3215"/>
                </a:lnTo>
                <a:lnTo>
                  <a:pt x="2487" y="3215"/>
                </a:lnTo>
                <a:lnTo>
                  <a:pt x="2486" y="3204"/>
                </a:lnTo>
                <a:lnTo>
                  <a:pt x="2486" y="3197"/>
                </a:lnTo>
                <a:lnTo>
                  <a:pt x="2487" y="3195"/>
                </a:lnTo>
                <a:lnTo>
                  <a:pt x="2489" y="3192"/>
                </a:lnTo>
                <a:lnTo>
                  <a:pt x="2489" y="3192"/>
                </a:lnTo>
                <a:lnTo>
                  <a:pt x="2495" y="3188"/>
                </a:lnTo>
                <a:lnTo>
                  <a:pt x="2493" y="3185"/>
                </a:lnTo>
                <a:lnTo>
                  <a:pt x="2491" y="3181"/>
                </a:lnTo>
                <a:lnTo>
                  <a:pt x="2489" y="3176"/>
                </a:lnTo>
                <a:lnTo>
                  <a:pt x="2489" y="3176"/>
                </a:lnTo>
                <a:lnTo>
                  <a:pt x="2487" y="3170"/>
                </a:lnTo>
                <a:lnTo>
                  <a:pt x="2491" y="3167"/>
                </a:lnTo>
                <a:lnTo>
                  <a:pt x="2493" y="3165"/>
                </a:lnTo>
                <a:lnTo>
                  <a:pt x="2496" y="3167"/>
                </a:lnTo>
                <a:lnTo>
                  <a:pt x="2496" y="3167"/>
                </a:lnTo>
                <a:lnTo>
                  <a:pt x="2500" y="3167"/>
                </a:lnTo>
                <a:lnTo>
                  <a:pt x="2505" y="3169"/>
                </a:lnTo>
                <a:lnTo>
                  <a:pt x="2520" y="3167"/>
                </a:lnTo>
                <a:lnTo>
                  <a:pt x="2537" y="3165"/>
                </a:lnTo>
                <a:lnTo>
                  <a:pt x="2557" y="3161"/>
                </a:lnTo>
                <a:lnTo>
                  <a:pt x="2557" y="3161"/>
                </a:lnTo>
                <a:lnTo>
                  <a:pt x="2575" y="3158"/>
                </a:lnTo>
                <a:lnTo>
                  <a:pt x="2589" y="3153"/>
                </a:lnTo>
                <a:lnTo>
                  <a:pt x="2598" y="3145"/>
                </a:lnTo>
                <a:lnTo>
                  <a:pt x="2601" y="3144"/>
                </a:lnTo>
                <a:lnTo>
                  <a:pt x="2601" y="3140"/>
                </a:lnTo>
                <a:lnTo>
                  <a:pt x="2601" y="3140"/>
                </a:lnTo>
                <a:lnTo>
                  <a:pt x="2605" y="3133"/>
                </a:lnTo>
                <a:lnTo>
                  <a:pt x="2612" y="3124"/>
                </a:lnTo>
                <a:lnTo>
                  <a:pt x="2623" y="3110"/>
                </a:lnTo>
                <a:lnTo>
                  <a:pt x="2623" y="3110"/>
                </a:lnTo>
                <a:lnTo>
                  <a:pt x="2624" y="3105"/>
                </a:lnTo>
                <a:lnTo>
                  <a:pt x="2624" y="3101"/>
                </a:lnTo>
                <a:lnTo>
                  <a:pt x="2619" y="3096"/>
                </a:lnTo>
                <a:lnTo>
                  <a:pt x="2614" y="3094"/>
                </a:lnTo>
                <a:lnTo>
                  <a:pt x="2614" y="3094"/>
                </a:lnTo>
                <a:lnTo>
                  <a:pt x="2610" y="3094"/>
                </a:lnTo>
                <a:lnTo>
                  <a:pt x="2608" y="3092"/>
                </a:lnTo>
                <a:lnTo>
                  <a:pt x="2605" y="3087"/>
                </a:lnTo>
                <a:lnTo>
                  <a:pt x="2607" y="3080"/>
                </a:lnTo>
                <a:lnTo>
                  <a:pt x="2608" y="3074"/>
                </a:lnTo>
                <a:lnTo>
                  <a:pt x="2608" y="3074"/>
                </a:lnTo>
                <a:lnTo>
                  <a:pt x="2610" y="3071"/>
                </a:lnTo>
                <a:lnTo>
                  <a:pt x="2610" y="3069"/>
                </a:lnTo>
                <a:lnTo>
                  <a:pt x="2608" y="3065"/>
                </a:lnTo>
                <a:lnTo>
                  <a:pt x="2603" y="3062"/>
                </a:lnTo>
                <a:lnTo>
                  <a:pt x="2596" y="3060"/>
                </a:lnTo>
                <a:lnTo>
                  <a:pt x="2596" y="3060"/>
                </a:lnTo>
                <a:lnTo>
                  <a:pt x="2589" y="3058"/>
                </a:lnTo>
                <a:lnTo>
                  <a:pt x="2582" y="3055"/>
                </a:lnTo>
                <a:lnTo>
                  <a:pt x="2578" y="3053"/>
                </a:lnTo>
                <a:lnTo>
                  <a:pt x="2576" y="3049"/>
                </a:lnTo>
                <a:lnTo>
                  <a:pt x="2578" y="3048"/>
                </a:lnTo>
                <a:lnTo>
                  <a:pt x="2580" y="3044"/>
                </a:lnTo>
                <a:lnTo>
                  <a:pt x="2580" y="3044"/>
                </a:lnTo>
                <a:lnTo>
                  <a:pt x="2585" y="3040"/>
                </a:lnTo>
                <a:lnTo>
                  <a:pt x="2589" y="3042"/>
                </a:lnTo>
                <a:lnTo>
                  <a:pt x="2589" y="3042"/>
                </a:lnTo>
                <a:lnTo>
                  <a:pt x="2592" y="3046"/>
                </a:lnTo>
                <a:lnTo>
                  <a:pt x="2594" y="3046"/>
                </a:lnTo>
                <a:lnTo>
                  <a:pt x="2598" y="3048"/>
                </a:lnTo>
                <a:lnTo>
                  <a:pt x="2598" y="3048"/>
                </a:lnTo>
                <a:lnTo>
                  <a:pt x="2605" y="3048"/>
                </a:lnTo>
                <a:lnTo>
                  <a:pt x="2612" y="3048"/>
                </a:lnTo>
                <a:lnTo>
                  <a:pt x="2628" y="3055"/>
                </a:lnTo>
                <a:lnTo>
                  <a:pt x="2628" y="3055"/>
                </a:lnTo>
                <a:lnTo>
                  <a:pt x="2633" y="3056"/>
                </a:lnTo>
                <a:lnTo>
                  <a:pt x="2637" y="3056"/>
                </a:lnTo>
                <a:lnTo>
                  <a:pt x="2640" y="3055"/>
                </a:lnTo>
                <a:lnTo>
                  <a:pt x="2646" y="3055"/>
                </a:lnTo>
                <a:lnTo>
                  <a:pt x="2646" y="3055"/>
                </a:lnTo>
                <a:lnTo>
                  <a:pt x="2655" y="3055"/>
                </a:lnTo>
                <a:lnTo>
                  <a:pt x="2664" y="3055"/>
                </a:lnTo>
                <a:lnTo>
                  <a:pt x="2673" y="3055"/>
                </a:lnTo>
                <a:lnTo>
                  <a:pt x="2681" y="3049"/>
                </a:lnTo>
                <a:lnTo>
                  <a:pt x="2681" y="3049"/>
                </a:lnTo>
                <a:lnTo>
                  <a:pt x="2687" y="3046"/>
                </a:lnTo>
                <a:lnTo>
                  <a:pt x="2690" y="3040"/>
                </a:lnTo>
                <a:lnTo>
                  <a:pt x="2699" y="3028"/>
                </a:lnTo>
                <a:lnTo>
                  <a:pt x="2699" y="3028"/>
                </a:lnTo>
                <a:lnTo>
                  <a:pt x="2705" y="3023"/>
                </a:lnTo>
                <a:lnTo>
                  <a:pt x="2710" y="3017"/>
                </a:lnTo>
                <a:lnTo>
                  <a:pt x="2710" y="3017"/>
                </a:lnTo>
                <a:lnTo>
                  <a:pt x="2719" y="3010"/>
                </a:lnTo>
                <a:lnTo>
                  <a:pt x="2722" y="3003"/>
                </a:lnTo>
                <a:lnTo>
                  <a:pt x="2724" y="2996"/>
                </a:lnTo>
                <a:lnTo>
                  <a:pt x="2728" y="2989"/>
                </a:lnTo>
                <a:lnTo>
                  <a:pt x="2728" y="2989"/>
                </a:lnTo>
                <a:lnTo>
                  <a:pt x="2731" y="2980"/>
                </a:lnTo>
                <a:lnTo>
                  <a:pt x="2733" y="2973"/>
                </a:lnTo>
                <a:lnTo>
                  <a:pt x="2735" y="2968"/>
                </a:lnTo>
                <a:lnTo>
                  <a:pt x="2740" y="2959"/>
                </a:lnTo>
                <a:lnTo>
                  <a:pt x="2740" y="2959"/>
                </a:lnTo>
                <a:lnTo>
                  <a:pt x="2744" y="2955"/>
                </a:lnTo>
                <a:lnTo>
                  <a:pt x="2745" y="2952"/>
                </a:lnTo>
                <a:lnTo>
                  <a:pt x="2745" y="2946"/>
                </a:lnTo>
                <a:lnTo>
                  <a:pt x="2747" y="2939"/>
                </a:lnTo>
                <a:lnTo>
                  <a:pt x="2749" y="2937"/>
                </a:lnTo>
                <a:lnTo>
                  <a:pt x="2753" y="2934"/>
                </a:lnTo>
                <a:lnTo>
                  <a:pt x="2753" y="2934"/>
                </a:lnTo>
                <a:lnTo>
                  <a:pt x="2758" y="2932"/>
                </a:lnTo>
                <a:lnTo>
                  <a:pt x="2761" y="2932"/>
                </a:lnTo>
                <a:lnTo>
                  <a:pt x="2763" y="2934"/>
                </a:lnTo>
                <a:lnTo>
                  <a:pt x="2763" y="2937"/>
                </a:lnTo>
                <a:lnTo>
                  <a:pt x="2761" y="2944"/>
                </a:lnTo>
                <a:lnTo>
                  <a:pt x="2754" y="2955"/>
                </a:lnTo>
                <a:lnTo>
                  <a:pt x="2754" y="2955"/>
                </a:lnTo>
                <a:lnTo>
                  <a:pt x="2747" y="2966"/>
                </a:lnTo>
                <a:lnTo>
                  <a:pt x="2744" y="2969"/>
                </a:lnTo>
                <a:lnTo>
                  <a:pt x="2745" y="2969"/>
                </a:lnTo>
                <a:lnTo>
                  <a:pt x="2747" y="2969"/>
                </a:lnTo>
                <a:lnTo>
                  <a:pt x="2756" y="2964"/>
                </a:lnTo>
                <a:lnTo>
                  <a:pt x="2756" y="2964"/>
                </a:lnTo>
                <a:lnTo>
                  <a:pt x="2765" y="2953"/>
                </a:lnTo>
                <a:lnTo>
                  <a:pt x="2774" y="2943"/>
                </a:lnTo>
                <a:lnTo>
                  <a:pt x="2786" y="2918"/>
                </a:lnTo>
                <a:lnTo>
                  <a:pt x="2786" y="2918"/>
                </a:lnTo>
                <a:lnTo>
                  <a:pt x="2792" y="2907"/>
                </a:lnTo>
                <a:lnTo>
                  <a:pt x="2797" y="2898"/>
                </a:lnTo>
                <a:lnTo>
                  <a:pt x="2804" y="2895"/>
                </a:lnTo>
                <a:lnTo>
                  <a:pt x="2809" y="2893"/>
                </a:lnTo>
                <a:lnTo>
                  <a:pt x="2809" y="2893"/>
                </a:lnTo>
                <a:lnTo>
                  <a:pt x="2811" y="2891"/>
                </a:lnTo>
                <a:lnTo>
                  <a:pt x="2813" y="2889"/>
                </a:lnTo>
                <a:lnTo>
                  <a:pt x="2817" y="2880"/>
                </a:lnTo>
                <a:lnTo>
                  <a:pt x="2817" y="2870"/>
                </a:lnTo>
                <a:lnTo>
                  <a:pt x="2817" y="2859"/>
                </a:lnTo>
                <a:lnTo>
                  <a:pt x="2817" y="2859"/>
                </a:lnTo>
                <a:lnTo>
                  <a:pt x="2813" y="2839"/>
                </a:lnTo>
                <a:lnTo>
                  <a:pt x="2813" y="2831"/>
                </a:lnTo>
                <a:lnTo>
                  <a:pt x="2817" y="2823"/>
                </a:lnTo>
                <a:lnTo>
                  <a:pt x="2817" y="2823"/>
                </a:lnTo>
                <a:lnTo>
                  <a:pt x="2818" y="2818"/>
                </a:lnTo>
                <a:lnTo>
                  <a:pt x="2820" y="2813"/>
                </a:lnTo>
                <a:lnTo>
                  <a:pt x="2820" y="2809"/>
                </a:lnTo>
                <a:lnTo>
                  <a:pt x="2824" y="2807"/>
                </a:lnTo>
                <a:lnTo>
                  <a:pt x="2824" y="2807"/>
                </a:lnTo>
                <a:lnTo>
                  <a:pt x="2829" y="2806"/>
                </a:lnTo>
                <a:lnTo>
                  <a:pt x="2836" y="2800"/>
                </a:lnTo>
                <a:lnTo>
                  <a:pt x="2854" y="2784"/>
                </a:lnTo>
                <a:lnTo>
                  <a:pt x="2854" y="2784"/>
                </a:lnTo>
                <a:lnTo>
                  <a:pt x="2861" y="2777"/>
                </a:lnTo>
                <a:lnTo>
                  <a:pt x="2868" y="2774"/>
                </a:lnTo>
                <a:lnTo>
                  <a:pt x="2875" y="2772"/>
                </a:lnTo>
                <a:lnTo>
                  <a:pt x="2884" y="2772"/>
                </a:lnTo>
                <a:lnTo>
                  <a:pt x="2884" y="2772"/>
                </a:lnTo>
                <a:lnTo>
                  <a:pt x="2890" y="2770"/>
                </a:lnTo>
                <a:lnTo>
                  <a:pt x="2891" y="2768"/>
                </a:lnTo>
                <a:lnTo>
                  <a:pt x="2893" y="2767"/>
                </a:lnTo>
                <a:lnTo>
                  <a:pt x="2897" y="2763"/>
                </a:lnTo>
                <a:lnTo>
                  <a:pt x="2897" y="2763"/>
                </a:lnTo>
                <a:lnTo>
                  <a:pt x="2902" y="2761"/>
                </a:lnTo>
                <a:lnTo>
                  <a:pt x="2907" y="2758"/>
                </a:lnTo>
                <a:lnTo>
                  <a:pt x="2914" y="2751"/>
                </a:lnTo>
                <a:lnTo>
                  <a:pt x="2914" y="2751"/>
                </a:lnTo>
                <a:lnTo>
                  <a:pt x="2918" y="2749"/>
                </a:lnTo>
                <a:lnTo>
                  <a:pt x="2922" y="2747"/>
                </a:lnTo>
                <a:lnTo>
                  <a:pt x="2932" y="2749"/>
                </a:lnTo>
                <a:lnTo>
                  <a:pt x="2954" y="2751"/>
                </a:lnTo>
                <a:lnTo>
                  <a:pt x="2954" y="2751"/>
                </a:lnTo>
                <a:lnTo>
                  <a:pt x="2970" y="2751"/>
                </a:lnTo>
                <a:lnTo>
                  <a:pt x="2973" y="2747"/>
                </a:lnTo>
                <a:lnTo>
                  <a:pt x="2975" y="2743"/>
                </a:lnTo>
                <a:lnTo>
                  <a:pt x="2975" y="2743"/>
                </a:lnTo>
                <a:lnTo>
                  <a:pt x="2977" y="2738"/>
                </a:lnTo>
                <a:lnTo>
                  <a:pt x="2978" y="2733"/>
                </a:lnTo>
                <a:lnTo>
                  <a:pt x="2984" y="2731"/>
                </a:lnTo>
                <a:lnTo>
                  <a:pt x="2987" y="2729"/>
                </a:lnTo>
                <a:lnTo>
                  <a:pt x="2987" y="2729"/>
                </a:lnTo>
                <a:lnTo>
                  <a:pt x="2993" y="2729"/>
                </a:lnTo>
                <a:lnTo>
                  <a:pt x="2996" y="2727"/>
                </a:lnTo>
                <a:lnTo>
                  <a:pt x="2998" y="2724"/>
                </a:lnTo>
                <a:lnTo>
                  <a:pt x="2998" y="2717"/>
                </a:lnTo>
                <a:lnTo>
                  <a:pt x="2998" y="2717"/>
                </a:lnTo>
                <a:lnTo>
                  <a:pt x="3000" y="2710"/>
                </a:lnTo>
                <a:lnTo>
                  <a:pt x="3002" y="2704"/>
                </a:lnTo>
                <a:lnTo>
                  <a:pt x="3003" y="2699"/>
                </a:lnTo>
                <a:lnTo>
                  <a:pt x="3007" y="2695"/>
                </a:lnTo>
                <a:lnTo>
                  <a:pt x="3007" y="2695"/>
                </a:lnTo>
                <a:lnTo>
                  <a:pt x="3012" y="2692"/>
                </a:lnTo>
                <a:lnTo>
                  <a:pt x="3014" y="2685"/>
                </a:lnTo>
                <a:lnTo>
                  <a:pt x="3018" y="2674"/>
                </a:lnTo>
                <a:lnTo>
                  <a:pt x="3018" y="2674"/>
                </a:lnTo>
                <a:lnTo>
                  <a:pt x="3019" y="2670"/>
                </a:lnTo>
                <a:lnTo>
                  <a:pt x="3023" y="2669"/>
                </a:lnTo>
                <a:lnTo>
                  <a:pt x="3025" y="2667"/>
                </a:lnTo>
                <a:lnTo>
                  <a:pt x="3027" y="2662"/>
                </a:lnTo>
                <a:lnTo>
                  <a:pt x="3027" y="2662"/>
                </a:lnTo>
                <a:lnTo>
                  <a:pt x="3028" y="2646"/>
                </a:lnTo>
                <a:lnTo>
                  <a:pt x="3030" y="2633"/>
                </a:lnTo>
                <a:lnTo>
                  <a:pt x="3030" y="2633"/>
                </a:lnTo>
                <a:lnTo>
                  <a:pt x="3032" y="2628"/>
                </a:lnTo>
                <a:lnTo>
                  <a:pt x="3034" y="2626"/>
                </a:lnTo>
                <a:lnTo>
                  <a:pt x="3039" y="2624"/>
                </a:lnTo>
                <a:lnTo>
                  <a:pt x="3043" y="2621"/>
                </a:lnTo>
                <a:lnTo>
                  <a:pt x="3043" y="2621"/>
                </a:lnTo>
                <a:lnTo>
                  <a:pt x="3043" y="2615"/>
                </a:lnTo>
                <a:lnTo>
                  <a:pt x="3043" y="2610"/>
                </a:lnTo>
                <a:lnTo>
                  <a:pt x="3043" y="2601"/>
                </a:lnTo>
                <a:lnTo>
                  <a:pt x="3044" y="2590"/>
                </a:lnTo>
                <a:lnTo>
                  <a:pt x="3044" y="2590"/>
                </a:lnTo>
                <a:lnTo>
                  <a:pt x="3046" y="2580"/>
                </a:lnTo>
                <a:lnTo>
                  <a:pt x="3046" y="2567"/>
                </a:lnTo>
                <a:lnTo>
                  <a:pt x="3044" y="2546"/>
                </a:lnTo>
                <a:lnTo>
                  <a:pt x="3044" y="2546"/>
                </a:lnTo>
                <a:lnTo>
                  <a:pt x="3044" y="2525"/>
                </a:lnTo>
                <a:lnTo>
                  <a:pt x="3046" y="2516"/>
                </a:lnTo>
                <a:lnTo>
                  <a:pt x="3050" y="2510"/>
                </a:lnTo>
                <a:lnTo>
                  <a:pt x="3050" y="2510"/>
                </a:lnTo>
                <a:lnTo>
                  <a:pt x="3051" y="2509"/>
                </a:lnTo>
                <a:lnTo>
                  <a:pt x="3051" y="2505"/>
                </a:lnTo>
                <a:lnTo>
                  <a:pt x="3051" y="2503"/>
                </a:lnTo>
                <a:lnTo>
                  <a:pt x="3048" y="2501"/>
                </a:lnTo>
                <a:lnTo>
                  <a:pt x="3048" y="2501"/>
                </a:lnTo>
                <a:lnTo>
                  <a:pt x="3046" y="2500"/>
                </a:lnTo>
                <a:lnTo>
                  <a:pt x="3048" y="2496"/>
                </a:lnTo>
                <a:lnTo>
                  <a:pt x="3050" y="2494"/>
                </a:lnTo>
                <a:lnTo>
                  <a:pt x="3051" y="2494"/>
                </a:lnTo>
                <a:lnTo>
                  <a:pt x="3051" y="2494"/>
                </a:lnTo>
                <a:lnTo>
                  <a:pt x="3059" y="2500"/>
                </a:lnTo>
                <a:lnTo>
                  <a:pt x="3062" y="2501"/>
                </a:lnTo>
                <a:lnTo>
                  <a:pt x="3067" y="2500"/>
                </a:lnTo>
                <a:lnTo>
                  <a:pt x="3067" y="2500"/>
                </a:lnTo>
                <a:lnTo>
                  <a:pt x="3071" y="2494"/>
                </a:lnTo>
                <a:lnTo>
                  <a:pt x="3076" y="2485"/>
                </a:lnTo>
                <a:lnTo>
                  <a:pt x="3085" y="2462"/>
                </a:lnTo>
                <a:lnTo>
                  <a:pt x="3085" y="2462"/>
                </a:lnTo>
                <a:lnTo>
                  <a:pt x="3091" y="2455"/>
                </a:lnTo>
                <a:lnTo>
                  <a:pt x="3096" y="2450"/>
                </a:lnTo>
                <a:lnTo>
                  <a:pt x="3108" y="2446"/>
                </a:lnTo>
                <a:lnTo>
                  <a:pt x="3108" y="2446"/>
                </a:lnTo>
                <a:lnTo>
                  <a:pt x="3114" y="2441"/>
                </a:lnTo>
                <a:lnTo>
                  <a:pt x="3123" y="2430"/>
                </a:lnTo>
                <a:lnTo>
                  <a:pt x="3131" y="2418"/>
                </a:lnTo>
                <a:lnTo>
                  <a:pt x="3140" y="2400"/>
                </a:lnTo>
                <a:lnTo>
                  <a:pt x="3140" y="2400"/>
                </a:lnTo>
                <a:lnTo>
                  <a:pt x="3144" y="2389"/>
                </a:lnTo>
                <a:lnTo>
                  <a:pt x="3144" y="2381"/>
                </a:lnTo>
                <a:lnTo>
                  <a:pt x="3144" y="2372"/>
                </a:lnTo>
                <a:lnTo>
                  <a:pt x="3144" y="2363"/>
                </a:lnTo>
                <a:lnTo>
                  <a:pt x="3140" y="2347"/>
                </a:lnTo>
                <a:lnTo>
                  <a:pt x="3135" y="2331"/>
                </a:lnTo>
                <a:lnTo>
                  <a:pt x="3135" y="2331"/>
                </a:lnTo>
                <a:lnTo>
                  <a:pt x="3131" y="2322"/>
                </a:lnTo>
                <a:lnTo>
                  <a:pt x="3130" y="2320"/>
                </a:lnTo>
                <a:lnTo>
                  <a:pt x="3128" y="2318"/>
                </a:lnTo>
                <a:lnTo>
                  <a:pt x="3123" y="2316"/>
                </a:lnTo>
                <a:lnTo>
                  <a:pt x="3115" y="2318"/>
                </a:lnTo>
                <a:lnTo>
                  <a:pt x="3115" y="2318"/>
                </a:lnTo>
                <a:close/>
                <a:moveTo>
                  <a:pt x="2128" y="1078"/>
                </a:moveTo>
                <a:lnTo>
                  <a:pt x="2128" y="1078"/>
                </a:lnTo>
                <a:lnTo>
                  <a:pt x="2139" y="1078"/>
                </a:lnTo>
                <a:lnTo>
                  <a:pt x="2148" y="1075"/>
                </a:lnTo>
                <a:lnTo>
                  <a:pt x="2155" y="1075"/>
                </a:lnTo>
                <a:lnTo>
                  <a:pt x="2158" y="1075"/>
                </a:lnTo>
                <a:lnTo>
                  <a:pt x="2160" y="1077"/>
                </a:lnTo>
                <a:lnTo>
                  <a:pt x="2160" y="1077"/>
                </a:lnTo>
                <a:lnTo>
                  <a:pt x="2162" y="1078"/>
                </a:lnTo>
                <a:lnTo>
                  <a:pt x="2162" y="1078"/>
                </a:lnTo>
                <a:lnTo>
                  <a:pt x="2162" y="1082"/>
                </a:lnTo>
                <a:lnTo>
                  <a:pt x="2160" y="1087"/>
                </a:lnTo>
                <a:lnTo>
                  <a:pt x="2157" y="1091"/>
                </a:lnTo>
                <a:lnTo>
                  <a:pt x="2151" y="1094"/>
                </a:lnTo>
                <a:lnTo>
                  <a:pt x="2135" y="1098"/>
                </a:lnTo>
                <a:lnTo>
                  <a:pt x="2116" y="1100"/>
                </a:lnTo>
                <a:lnTo>
                  <a:pt x="2116" y="1100"/>
                </a:lnTo>
                <a:lnTo>
                  <a:pt x="2096" y="1101"/>
                </a:lnTo>
                <a:lnTo>
                  <a:pt x="2096" y="1101"/>
                </a:lnTo>
                <a:lnTo>
                  <a:pt x="2085" y="1103"/>
                </a:lnTo>
                <a:lnTo>
                  <a:pt x="2082" y="1101"/>
                </a:lnTo>
                <a:lnTo>
                  <a:pt x="2080" y="1098"/>
                </a:lnTo>
                <a:lnTo>
                  <a:pt x="2080" y="1098"/>
                </a:lnTo>
                <a:lnTo>
                  <a:pt x="2080" y="1094"/>
                </a:lnTo>
                <a:lnTo>
                  <a:pt x="2084" y="1089"/>
                </a:lnTo>
                <a:lnTo>
                  <a:pt x="2089" y="1085"/>
                </a:lnTo>
                <a:lnTo>
                  <a:pt x="2096" y="1084"/>
                </a:lnTo>
                <a:lnTo>
                  <a:pt x="2112" y="1078"/>
                </a:lnTo>
                <a:lnTo>
                  <a:pt x="2128" y="1078"/>
                </a:lnTo>
                <a:lnTo>
                  <a:pt x="2128" y="1078"/>
                </a:lnTo>
                <a:close/>
                <a:moveTo>
                  <a:pt x="2091" y="1116"/>
                </a:moveTo>
                <a:lnTo>
                  <a:pt x="2091" y="1116"/>
                </a:lnTo>
                <a:lnTo>
                  <a:pt x="2091" y="1117"/>
                </a:lnTo>
                <a:lnTo>
                  <a:pt x="2091" y="1117"/>
                </a:lnTo>
                <a:lnTo>
                  <a:pt x="2089" y="1121"/>
                </a:lnTo>
                <a:lnTo>
                  <a:pt x="2084" y="1125"/>
                </a:lnTo>
                <a:lnTo>
                  <a:pt x="2069" y="1133"/>
                </a:lnTo>
                <a:lnTo>
                  <a:pt x="2037" y="1151"/>
                </a:lnTo>
                <a:lnTo>
                  <a:pt x="2037" y="1151"/>
                </a:lnTo>
                <a:lnTo>
                  <a:pt x="2030" y="1153"/>
                </a:lnTo>
                <a:lnTo>
                  <a:pt x="2021" y="1155"/>
                </a:lnTo>
                <a:lnTo>
                  <a:pt x="2014" y="1157"/>
                </a:lnTo>
                <a:lnTo>
                  <a:pt x="2007" y="1155"/>
                </a:lnTo>
                <a:lnTo>
                  <a:pt x="2000" y="1153"/>
                </a:lnTo>
                <a:lnTo>
                  <a:pt x="1995" y="1149"/>
                </a:lnTo>
                <a:lnTo>
                  <a:pt x="1991" y="1146"/>
                </a:lnTo>
                <a:lnTo>
                  <a:pt x="1991" y="1141"/>
                </a:lnTo>
                <a:lnTo>
                  <a:pt x="1991" y="1141"/>
                </a:lnTo>
                <a:lnTo>
                  <a:pt x="1991" y="1135"/>
                </a:lnTo>
                <a:lnTo>
                  <a:pt x="1993" y="1132"/>
                </a:lnTo>
                <a:lnTo>
                  <a:pt x="1995" y="1130"/>
                </a:lnTo>
                <a:lnTo>
                  <a:pt x="1998" y="1128"/>
                </a:lnTo>
                <a:lnTo>
                  <a:pt x="2004" y="1130"/>
                </a:lnTo>
                <a:lnTo>
                  <a:pt x="2009" y="1135"/>
                </a:lnTo>
                <a:lnTo>
                  <a:pt x="2009" y="1135"/>
                </a:lnTo>
                <a:lnTo>
                  <a:pt x="2009" y="1135"/>
                </a:lnTo>
                <a:lnTo>
                  <a:pt x="2012" y="1135"/>
                </a:lnTo>
                <a:lnTo>
                  <a:pt x="2018" y="1132"/>
                </a:lnTo>
                <a:lnTo>
                  <a:pt x="2018" y="1132"/>
                </a:lnTo>
                <a:lnTo>
                  <a:pt x="2032" y="1123"/>
                </a:lnTo>
                <a:lnTo>
                  <a:pt x="2039" y="1119"/>
                </a:lnTo>
                <a:lnTo>
                  <a:pt x="2046" y="1117"/>
                </a:lnTo>
                <a:lnTo>
                  <a:pt x="2046" y="1117"/>
                </a:lnTo>
                <a:lnTo>
                  <a:pt x="2057" y="1119"/>
                </a:lnTo>
                <a:lnTo>
                  <a:pt x="2064" y="1121"/>
                </a:lnTo>
                <a:lnTo>
                  <a:pt x="2069" y="1123"/>
                </a:lnTo>
                <a:lnTo>
                  <a:pt x="2073" y="1123"/>
                </a:lnTo>
                <a:lnTo>
                  <a:pt x="2077" y="1121"/>
                </a:lnTo>
                <a:lnTo>
                  <a:pt x="2077" y="1121"/>
                </a:lnTo>
                <a:lnTo>
                  <a:pt x="2087" y="1112"/>
                </a:lnTo>
                <a:lnTo>
                  <a:pt x="2091" y="1112"/>
                </a:lnTo>
                <a:lnTo>
                  <a:pt x="2091" y="1116"/>
                </a:lnTo>
                <a:lnTo>
                  <a:pt x="2091" y="1116"/>
                </a:lnTo>
                <a:close/>
                <a:moveTo>
                  <a:pt x="1979" y="1018"/>
                </a:moveTo>
                <a:lnTo>
                  <a:pt x="1979" y="1018"/>
                </a:lnTo>
                <a:lnTo>
                  <a:pt x="1979" y="1016"/>
                </a:lnTo>
                <a:lnTo>
                  <a:pt x="1980" y="1016"/>
                </a:lnTo>
                <a:lnTo>
                  <a:pt x="1980" y="1016"/>
                </a:lnTo>
                <a:lnTo>
                  <a:pt x="1988" y="1014"/>
                </a:lnTo>
                <a:lnTo>
                  <a:pt x="1996" y="1016"/>
                </a:lnTo>
                <a:lnTo>
                  <a:pt x="2016" y="1020"/>
                </a:lnTo>
                <a:lnTo>
                  <a:pt x="2016" y="1020"/>
                </a:lnTo>
                <a:lnTo>
                  <a:pt x="2023" y="1021"/>
                </a:lnTo>
                <a:lnTo>
                  <a:pt x="2028" y="1021"/>
                </a:lnTo>
                <a:lnTo>
                  <a:pt x="2041" y="1021"/>
                </a:lnTo>
                <a:lnTo>
                  <a:pt x="2046" y="1021"/>
                </a:lnTo>
                <a:lnTo>
                  <a:pt x="2052" y="1023"/>
                </a:lnTo>
                <a:lnTo>
                  <a:pt x="2057" y="1027"/>
                </a:lnTo>
                <a:lnTo>
                  <a:pt x="2061" y="1032"/>
                </a:lnTo>
                <a:lnTo>
                  <a:pt x="2061" y="1032"/>
                </a:lnTo>
                <a:lnTo>
                  <a:pt x="2068" y="1045"/>
                </a:lnTo>
                <a:lnTo>
                  <a:pt x="2073" y="1053"/>
                </a:lnTo>
                <a:lnTo>
                  <a:pt x="2075" y="1059"/>
                </a:lnTo>
                <a:lnTo>
                  <a:pt x="2075" y="1061"/>
                </a:lnTo>
                <a:lnTo>
                  <a:pt x="2073" y="1062"/>
                </a:lnTo>
                <a:lnTo>
                  <a:pt x="2069" y="1064"/>
                </a:lnTo>
                <a:lnTo>
                  <a:pt x="2069" y="1064"/>
                </a:lnTo>
                <a:lnTo>
                  <a:pt x="2064" y="1064"/>
                </a:lnTo>
                <a:lnTo>
                  <a:pt x="2059" y="1062"/>
                </a:lnTo>
                <a:lnTo>
                  <a:pt x="2048" y="1057"/>
                </a:lnTo>
                <a:lnTo>
                  <a:pt x="2041" y="1053"/>
                </a:lnTo>
                <a:lnTo>
                  <a:pt x="2039" y="1053"/>
                </a:lnTo>
                <a:lnTo>
                  <a:pt x="2039" y="1057"/>
                </a:lnTo>
                <a:lnTo>
                  <a:pt x="2039" y="1057"/>
                </a:lnTo>
                <a:lnTo>
                  <a:pt x="2037" y="1062"/>
                </a:lnTo>
                <a:lnTo>
                  <a:pt x="2036" y="1066"/>
                </a:lnTo>
                <a:lnTo>
                  <a:pt x="2032" y="1069"/>
                </a:lnTo>
                <a:lnTo>
                  <a:pt x="2032" y="1078"/>
                </a:lnTo>
                <a:lnTo>
                  <a:pt x="2032" y="1078"/>
                </a:lnTo>
                <a:lnTo>
                  <a:pt x="2030" y="1091"/>
                </a:lnTo>
                <a:lnTo>
                  <a:pt x="2025" y="1101"/>
                </a:lnTo>
                <a:lnTo>
                  <a:pt x="2020" y="1110"/>
                </a:lnTo>
                <a:lnTo>
                  <a:pt x="2018" y="1114"/>
                </a:lnTo>
                <a:lnTo>
                  <a:pt x="2014" y="1114"/>
                </a:lnTo>
                <a:lnTo>
                  <a:pt x="2014" y="1114"/>
                </a:lnTo>
                <a:lnTo>
                  <a:pt x="2014" y="1114"/>
                </a:lnTo>
                <a:lnTo>
                  <a:pt x="2014" y="1114"/>
                </a:lnTo>
                <a:lnTo>
                  <a:pt x="2012" y="1112"/>
                </a:lnTo>
                <a:lnTo>
                  <a:pt x="2012" y="1109"/>
                </a:lnTo>
                <a:lnTo>
                  <a:pt x="2012" y="1100"/>
                </a:lnTo>
                <a:lnTo>
                  <a:pt x="2011" y="1089"/>
                </a:lnTo>
                <a:lnTo>
                  <a:pt x="2009" y="1085"/>
                </a:lnTo>
                <a:lnTo>
                  <a:pt x="2005" y="1084"/>
                </a:lnTo>
                <a:lnTo>
                  <a:pt x="2005" y="1084"/>
                </a:lnTo>
                <a:lnTo>
                  <a:pt x="2000" y="1084"/>
                </a:lnTo>
                <a:lnTo>
                  <a:pt x="1996" y="1085"/>
                </a:lnTo>
                <a:lnTo>
                  <a:pt x="1988" y="1089"/>
                </a:lnTo>
                <a:lnTo>
                  <a:pt x="1982" y="1093"/>
                </a:lnTo>
                <a:lnTo>
                  <a:pt x="1980" y="1091"/>
                </a:lnTo>
                <a:lnTo>
                  <a:pt x="1980" y="1087"/>
                </a:lnTo>
                <a:lnTo>
                  <a:pt x="1980" y="1087"/>
                </a:lnTo>
                <a:lnTo>
                  <a:pt x="1982" y="1084"/>
                </a:lnTo>
                <a:lnTo>
                  <a:pt x="1984" y="1078"/>
                </a:lnTo>
                <a:lnTo>
                  <a:pt x="1989" y="1068"/>
                </a:lnTo>
                <a:lnTo>
                  <a:pt x="1993" y="1062"/>
                </a:lnTo>
                <a:lnTo>
                  <a:pt x="1993" y="1057"/>
                </a:lnTo>
                <a:lnTo>
                  <a:pt x="1993" y="1052"/>
                </a:lnTo>
                <a:lnTo>
                  <a:pt x="1989" y="1045"/>
                </a:lnTo>
                <a:lnTo>
                  <a:pt x="1989" y="1045"/>
                </a:lnTo>
                <a:lnTo>
                  <a:pt x="1986" y="1039"/>
                </a:lnTo>
                <a:lnTo>
                  <a:pt x="1980" y="1036"/>
                </a:lnTo>
                <a:lnTo>
                  <a:pt x="1973" y="1032"/>
                </a:lnTo>
                <a:lnTo>
                  <a:pt x="1968" y="1032"/>
                </a:lnTo>
                <a:lnTo>
                  <a:pt x="1963" y="1032"/>
                </a:lnTo>
                <a:lnTo>
                  <a:pt x="1959" y="1034"/>
                </a:lnTo>
                <a:lnTo>
                  <a:pt x="1956" y="1037"/>
                </a:lnTo>
                <a:lnTo>
                  <a:pt x="1954" y="1041"/>
                </a:lnTo>
                <a:lnTo>
                  <a:pt x="1954" y="1041"/>
                </a:lnTo>
                <a:lnTo>
                  <a:pt x="1952" y="1045"/>
                </a:lnTo>
                <a:lnTo>
                  <a:pt x="1948" y="1048"/>
                </a:lnTo>
                <a:lnTo>
                  <a:pt x="1941" y="1052"/>
                </a:lnTo>
                <a:lnTo>
                  <a:pt x="1934" y="1053"/>
                </a:lnTo>
                <a:lnTo>
                  <a:pt x="1932" y="1055"/>
                </a:lnTo>
                <a:lnTo>
                  <a:pt x="1929" y="1059"/>
                </a:lnTo>
                <a:lnTo>
                  <a:pt x="1929" y="1059"/>
                </a:lnTo>
                <a:lnTo>
                  <a:pt x="1925" y="1069"/>
                </a:lnTo>
                <a:lnTo>
                  <a:pt x="1922" y="1082"/>
                </a:lnTo>
                <a:lnTo>
                  <a:pt x="1922" y="1096"/>
                </a:lnTo>
                <a:lnTo>
                  <a:pt x="1924" y="1109"/>
                </a:lnTo>
                <a:lnTo>
                  <a:pt x="1924" y="1109"/>
                </a:lnTo>
                <a:lnTo>
                  <a:pt x="1924" y="1119"/>
                </a:lnTo>
                <a:lnTo>
                  <a:pt x="1922" y="1128"/>
                </a:lnTo>
                <a:lnTo>
                  <a:pt x="1916" y="1137"/>
                </a:lnTo>
                <a:lnTo>
                  <a:pt x="1906" y="1142"/>
                </a:lnTo>
                <a:lnTo>
                  <a:pt x="1906" y="1142"/>
                </a:lnTo>
                <a:lnTo>
                  <a:pt x="1900" y="1146"/>
                </a:lnTo>
                <a:lnTo>
                  <a:pt x="1897" y="1144"/>
                </a:lnTo>
                <a:lnTo>
                  <a:pt x="1891" y="1141"/>
                </a:lnTo>
                <a:lnTo>
                  <a:pt x="1890" y="1135"/>
                </a:lnTo>
                <a:lnTo>
                  <a:pt x="1888" y="1128"/>
                </a:lnTo>
                <a:lnTo>
                  <a:pt x="1886" y="1119"/>
                </a:lnTo>
                <a:lnTo>
                  <a:pt x="1886" y="1109"/>
                </a:lnTo>
                <a:lnTo>
                  <a:pt x="1888" y="1098"/>
                </a:lnTo>
                <a:lnTo>
                  <a:pt x="1888" y="1098"/>
                </a:lnTo>
                <a:lnTo>
                  <a:pt x="1893" y="1084"/>
                </a:lnTo>
                <a:lnTo>
                  <a:pt x="1897" y="1069"/>
                </a:lnTo>
                <a:lnTo>
                  <a:pt x="1899" y="1061"/>
                </a:lnTo>
                <a:lnTo>
                  <a:pt x="1897" y="1059"/>
                </a:lnTo>
                <a:lnTo>
                  <a:pt x="1893" y="1057"/>
                </a:lnTo>
                <a:lnTo>
                  <a:pt x="1893" y="1057"/>
                </a:lnTo>
                <a:lnTo>
                  <a:pt x="1891" y="1057"/>
                </a:lnTo>
                <a:lnTo>
                  <a:pt x="1891" y="1053"/>
                </a:lnTo>
                <a:lnTo>
                  <a:pt x="1899" y="1045"/>
                </a:lnTo>
                <a:lnTo>
                  <a:pt x="1913" y="1034"/>
                </a:lnTo>
                <a:lnTo>
                  <a:pt x="1922" y="1030"/>
                </a:lnTo>
                <a:lnTo>
                  <a:pt x="1929" y="1027"/>
                </a:lnTo>
                <a:lnTo>
                  <a:pt x="1929" y="1027"/>
                </a:lnTo>
                <a:lnTo>
                  <a:pt x="1947" y="1025"/>
                </a:lnTo>
                <a:lnTo>
                  <a:pt x="1963" y="1023"/>
                </a:lnTo>
                <a:lnTo>
                  <a:pt x="1973" y="1021"/>
                </a:lnTo>
                <a:lnTo>
                  <a:pt x="1977" y="1020"/>
                </a:lnTo>
                <a:lnTo>
                  <a:pt x="1979" y="1018"/>
                </a:lnTo>
                <a:lnTo>
                  <a:pt x="1979" y="1018"/>
                </a:lnTo>
                <a:close/>
                <a:moveTo>
                  <a:pt x="1836" y="968"/>
                </a:moveTo>
                <a:lnTo>
                  <a:pt x="1836" y="968"/>
                </a:lnTo>
                <a:lnTo>
                  <a:pt x="1843" y="968"/>
                </a:lnTo>
                <a:lnTo>
                  <a:pt x="1849" y="964"/>
                </a:lnTo>
                <a:lnTo>
                  <a:pt x="1849" y="964"/>
                </a:lnTo>
                <a:lnTo>
                  <a:pt x="1858" y="956"/>
                </a:lnTo>
                <a:lnTo>
                  <a:pt x="1865" y="947"/>
                </a:lnTo>
                <a:lnTo>
                  <a:pt x="1872" y="938"/>
                </a:lnTo>
                <a:lnTo>
                  <a:pt x="1875" y="936"/>
                </a:lnTo>
                <a:lnTo>
                  <a:pt x="1879" y="934"/>
                </a:lnTo>
                <a:lnTo>
                  <a:pt x="1879" y="934"/>
                </a:lnTo>
                <a:lnTo>
                  <a:pt x="1893" y="936"/>
                </a:lnTo>
                <a:lnTo>
                  <a:pt x="1909" y="940"/>
                </a:lnTo>
                <a:lnTo>
                  <a:pt x="1916" y="941"/>
                </a:lnTo>
                <a:lnTo>
                  <a:pt x="1922" y="945"/>
                </a:lnTo>
                <a:lnTo>
                  <a:pt x="1927" y="950"/>
                </a:lnTo>
                <a:lnTo>
                  <a:pt x="1929" y="956"/>
                </a:lnTo>
                <a:lnTo>
                  <a:pt x="1929" y="956"/>
                </a:lnTo>
                <a:lnTo>
                  <a:pt x="1931" y="961"/>
                </a:lnTo>
                <a:lnTo>
                  <a:pt x="1934" y="964"/>
                </a:lnTo>
                <a:lnTo>
                  <a:pt x="1938" y="964"/>
                </a:lnTo>
                <a:lnTo>
                  <a:pt x="1941" y="964"/>
                </a:lnTo>
                <a:lnTo>
                  <a:pt x="1947" y="964"/>
                </a:lnTo>
                <a:lnTo>
                  <a:pt x="1950" y="966"/>
                </a:lnTo>
                <a:lnTo>
                  <a:pt x="1952" y="968"/>
                </a:lnTo>
                <a:lnTo>
                  <a:pt x="1954" y="973"/>
                </a:lnTo>
                <a:lnTo>
                  <a:pt x="1954" y="973"/>
                </a:lnTo>
                <a:lnTo>
                  <a:pt x="1957" y="984"/>
                </a:lnTo>
                <a:lnTo>
                  <a:pt x="1963" y="993"/>
                </a:lnTo>
                <a:lnTo>
                  <a:pt x="1966" y="1000"/>
                </a:lnTo>
                <a:lnTo>
                  <a:pt x="1968" y="1004"/>
                </a:lnTo>
                <a:lnTo>
                  <a:pt x="1968" y="1007"/>
                </a:lnTo>
                <a:lnTo>
                  <a:pt x="1968" y="1007"/>
                </a:lnTo>
                <a:lnTo>
                  <a:pt x="1964" y="1011"/>
                </a:lnTo>
                <a:lnTo>
                  <a:pt x="1964" y="1011"/>
                </a:lnTo>
                <a:lnTo>
                  <a:pt x="1963" y="1011"/>
                </a:lnTo>
                <a:lnTo>
                  <a:pt x="1959" y="1011"/>
                </a:lnTo>
                <a:lnTo>
                  <a:pt x="1956" y="1007"/>
                </a:lnTo>
                <a:lnTo>
                  <a:pt x="1952" y="1004"/>
                </a:lnTo>
                <a:lnTo>
                  <a:pt x="1948" y="1002"/>
                </a:lnTo>
                <a:lnTo>
                  <a:pt x="1943" y="1000"/>
                </a:lnTo>
                <a:lnTo>
                  <a:pt x="1943" y="1000"/>
                </a:lnTo>
                <a:lnTo>
                  <a:pt x="1938" y="1002"/>
                </a:lnTo>
                <a:lnTo>
                  <a:pt x="1931" y="1004"/>
                </a:lnTo>
                <a:lnTo>
                  <a:pt x="1920" y="1007"/>
                </a:lnTo>
                <a:lnTo>
                  <a:pt x="1909" y="1011"/>
                </a:lnTo>
                <a:lnTo>
                  <a:pt x="1904" y="1011"/>
                </a:lnTo>
                <a:lnTo>
                  <a:pt x="1899" y="1009"/>
                </a:lnTo>
                <a:lnTo>
                  <a:pt x="1899" y="1009"/>
                </a:lnTo>
                <a:lnTo>
                  <a:pt x="1893" y="1004"/>
                </a:lnTo>
                <a:lnTo>
                  <a:pt x="1890" y="1000"/>
                </a:lnTo>
                <a:lnTo>
                  <a:pt x="1888" y="997"/>
                </a:lnTo>
                <a:lnTo>
                  <a:pt x="1881" y="995"/>
                </a:lnTo>
                <a:lnTo>
                  <a:pt x="1881" y="995"/>
                </a:lnTo>
                <a:lnTo>
                  <a:pt x="1879" y="993"/>
                </a:lnTo>
                <a:lnTo>
                  <a:pt x="1877" y="991"/>
                </a:lnTo>
                <a:lnTo>
                  <a:pt x="1879" y="984"/>
                </a:lnTo>
                <a:lnTo>
                  <a:pt x="1881" y="982"/>
                </a:lnTo>
                <a:lnTo>
                  <a:pt x="1879" y="981"/>
                </a:lnTo>
                <a:lnTo>
                  <a:pt x="1877" y="981"/>
                </a:lnTo>
                <a:lnTo>
                  <a:pt x="1874" y="982"/>
                </a:lnTo>
                <a:lnTo>
                  <a:pt x="1874" y="982"/>
                </a:lnTo>
                <a:lnTo>
                  <a:pt x="1845" y="1000"/>
                </a:lnTo>
                <a:lnTo>
                  <a:pt x="1838" y="1004"/>
                </a:lnTo>
                <a:lnTo>
                  <a:pt x="1831" y="1005"/>
                </a:lnTo>
                <a:lnTo>
                  <a:pt x="1826" y="1005"/>
                </a:lnTo>
                <a:lnTo>
                  <a:pt x="1820" y="1004"/>
                </a:lnTo>
                <a:lnTo>
                  <a:pt x="1820" y="1004"/>
                </a:lnTo>
                <a:lnTo>
                  <a:pt x="1815" y="1000"/>
                </a:lnTo>
                <a:lnTo>
                  <a:pt x="1811" y="1000"/>
                </a:lnTo>
                <a:lnTo>
                  <a:pt x="1804" y="1000"/>
                </a:lnTo>
                <a:lnTo>
                  <a:pt x="1797" y="1002"/>
                </a:lnTo>
                <a:lnTo>
                  <a:pt x="1794" y="1000"/>
                </a:lnTo>
                <a:lnTo>
                  <a:pt x="1790" y="998"/>
                </a:lnTo>
                <a:lnTo>
                  <a:pt x="1790" y="998"/>
                </a:lnTo>
                <a:lnTo>
                  <a:pt x="1788" y="995"/>
                </a:lnTo>
                <a:lnTo>
                  <a:pt x="1792" y="989"/>
                </a:lnTo>
                <a:lnTo>
                  <a:pt x="1795" y="986"/>
                </a:lnTo>
                <a:lnTo>
                  <a:pt x="1804" y="981"/>
                </a:lnTo>
                <a:lnTo>
                  <a:pt x="1820" y="972"/>
                </a:lnTo>
                <a:lnTo>
                  <a:pt x="1829" y="970"/>
                </a:lnTo>
                <a:lnTo>
                  <a:pt x="1836" y="968"/>
                </a:lnTo>
                <a:lnTo>
                  <a:pt x="1836" y="968"/>
                </a:lnTo>
                <a:close/>
                <a:moveTo>
                  <a:pt x="1187" y="342"/>
                </a:moveTo>
                <a:lnTo>
                  <a:pt x="1187" y="342"/>
                </a:lnTo>
                <a:lnTo>
                  <a:pt x="1178" y="353"/>
                </a:lnTo>
                <a:lnTo>
                  <a:pt x="1171" y="358"/>
                </a:lnTo>
                <a:lnTo>
                  <a:pt x="1164" y="360"/>
                </a:lnTo>
                <a:lnTo>
                  <a:pt x="1155" y="360"/>
                </a:lnTo>
                <a:lnTo>
                  <a:pt x="1155" y="360"/>
                </a:lnTo>
                <a:lnTo>
                  <a:pt x="1146" y="358"/>
                </a:lnTo>
                <a:lnTo>
                  <a:pt x="1139" y="361"/>
                </a:lnTo>
                <a:lnTo>
                  <a:pt x="1137" y="365"/>
                </a:lnTo>
                <a:lnTo>
                  <a:pt x="1137" y="367"/>
                </a:lnTo>
                <a:lnTo>
                  <a:pt x="1139" y="369"/>
                </a:lnTo>
                <a:lnTo>
                  <a:pt x="1139" y="369"/>
                </a:lnTo>
                <a:lnTo>
                  <a:pt x="1143" y="372"/>
                </a:lnTo>
                <a:lnTo>
                  <a:pt x="1144" y="376"/>
                </a:lnTo>
                <a:lnTo>
                  <a:pt x="1141" y="377"/>
                </a:lnTo>
                <a:lnTo>
                  <a:pt x="1132" y="381"/>
                </a:lnTo>
                <a:lnTo>
                  <a:pt x="1132" y="381"/>
                </a:lnTo>
                <a:lnTo>
                  <a:pt x="1121" y="385"/>
                </a:lnTo>
                <a:lnTo>
                  <a:pt x="1114" y="390"/>
                </a:lnTo>
                <a:lnTo>
                  <a:pt x="1107" y="393"/>
                </a:lnTo>
                <a:lnTo>
                  <a:pt x="1102" y="393"/>
                </a:lnTo>
                <a:lnTo>
                  <a:pt x="1102" y="393"/>
                </a:lnTo>
                <a:lnTo>
                  <a:pt x="1102" y="393"/>
                </a:lnTo>
                <a:lnTo>
                  <a:pt x="1103" y="390"/>
                </a:lnTo>
                <a:lnTo>
                  <a:pt x="1110" y="381"/>
                </a:lnTo>
                <a:lnTo>
                  <a:pt x="1119" y="372"/>
                </a:lnTo>
                <a:lnTo>
                  <a:pt x="1121" y="369"/>
                </a:lnTo>
                <a:lnTo>
                  <a:pt x="1119" y="365"/>
                </a:lnTo>
                <a:lnTo>
                  <a:pt x="1119" y="365"/>
                </a:lnTo>
                <a:lnTo>
                  <a:pt x="1116" y="363"/>
                </a:lnTo>
                <a:lnTo>
                  <a:pt x="1112" y="365"/>
                </a:lnTo>
                <a:lnTo>
                  <a:pt x="1102" y="369"/>
                </a:lnTo>
                <a:lnTo>
                  <a:pt x="1094" y="376"/>
                </a:lnTo>
                <a:lnTo>
                  <a:pt x="1093" y="379"/>
                </a:lnTo>
                <a:lnTo>
                  <a:pt x="1091" y="383"/>
                </a:lnTo>
                <a:lnTo>
                  <a:pt x="1091" y="383"/>
                </a:lnTo>
                <a:lnTo>
                  <a:pt x="1091" y="385"/>
                </a:lnTo>
                <a:lnTo>
                  <a:pt x="1089" y="386"/>
                </a:lnTo>
                <a:lnTo>
                  <a:pt x="1084" y="388"/>
                </a:lnTo>
                <a:lnTo>
                  <a:pt x="1070" y="388"/>
                </a:lnTo>
                <a:lnTo>
                  <a:pt x="1070" y="388"/>
                </a:lnTo>
                <a:lnTo>
                  <a:pt x="1064" y="388"/>
                </a:lnTo>
                <a:lnTo>
                  <a:pt x="1059" y="385"/>
                </a:lnTo>
                <a:lnTo>
                  <a:pt x="1057" y="383"/>
                </a:lnTo>
                <a:lnTo>
                  <a:pt x="1057" y="381"/>
                </a:lnTo>
                <a:lnTo>
                  <a:pt x="1061" y="381"/>
                </a:lnTo>
                <a:lnTo>
                  <a:pt x="1061" y="381"/>
                </a:lnTo>
                <a:lnTo>
                  <a:pt x="1064" y="379"/>
                </a:lnTo>
                <a:lnTo>
                  <a:pt x="1066" y="374"/>
                </a:lnTo>
                <a:lnTo>
                  <a:pt x="1068" y="370"/>
                </a:lnTo>
                <a:lnTo>
                  <a:pt x="1073" y="367"/>
                </a:lnTo>
                <a:lnTo>
                  <a:pt x="1073" y="367"/>
                </a:lnTo>
                <a:lnTo>
                  <a:pt x="1077" y="365"/>
                </a:lnTo>
                <a:lnTo>
                  <a:pt x="1077" y="363"/>
                </a:lnTo>
                <a:lnTo>
                  <a:pt x="1077" y="360"/>
                </a:lnTo>
                <a:lnTo>
                  <a:pt x="1075" y="356"/>
                </a:lnTo>
                <a:lnTo>
                  <a:pt x="1073" y="354"/>
                </a:lnTo>
                <a:lnTo>
                  <a:pt x="1075" y="353"/>
                </a:lnTo>
                <a:lnTo>
                  <a:pt x="1075" y="353"/>
                </a:lnTo>
                <a:lnTo>
                  <a:pt x="1077" y="351"/>
                </a:lnTo>
                <a:lnTo>
                  <a:pt x="1080" y="351"/>
                </a:lnTo>
                <a:lnTo>
                  <a:pt x="1087" y="351"/>
                </a:lnTo>
                <a:lnTo>
                  <a:pt x="1096" y="351"/>
                </a:lnTo>
                <a:lnTo>
                  <a:pt x="1098" y="351"/>
                </a:lnTo>
                <a:lnTo>
                  <a:pt x="1100" y="347"/>
                </a:lnTo>
                <a:lnTo>
                  <a:pt x="1100" y="347"/>
                </a:lnTo>
                <a:lnTo>
                  <a:pt x="1100" y="345"/>
                </a:lnTo>
                <a:lnTo>
                  <a:pt x="1096" y="342"/>
                </a:lnTo>
                <a:lnTo>
                  <a:pt x="1087" y="338"/>
                </a:lnTo>
                <a:lnTo>
                  <a:pt x="1078" y="337"/>
                </a:lnTo>
                <a:lnTo>
                  <a:pt x="1073" y="337"/>
                </a:lnTo>
                <a:lnTo>
                  <a:pt x="1071" y="338"/>
                </a:lnTo>
                <a:lnTo>
                  <a:pt x="1071" y="338"/>
                </a:lnTo>
                <a:lnTo>
                  <a:pt x="1062" y="342"/>
                </a:lnTo>
                <a:lnTo>
                  <a:pt x="1054" y="347"/>
                </a:lnTo>
                <a:lnTo>
                  <a:pt x="1046" y="347"/>
                </a:lnTo>
                <a:lnTo>
                  <a:pt x="1039" y="349"/>
                </a:lnTo>
                <a:lnTo>
                  <a:pt x="1032" y="347"/>
                </a:lnTo>
                <a:lnTo>
                  <a:pt x="1025" y="345"/>
                </a:lnTo>
                <a:lnTo>
                  <a:pt x="1025" y="345"/>
                </a:lnTo>
                <a:lnTo>
                  <a:pt x="1025" y="345"/>
                </a:lnTo>
                <a:lnTo>
                  <a:pt x="1025" y="344"/>
                </a:lnTo>
                <a:lnTo>
                  <a:pt x="1030" y="342"/>
                </a:lnTo>
                <a:lnTo>
                  <a:pt x="1050" y="338"/>
                </a:lnTo>
                <a:lnTo>
                  <a:pt x="1073" y="333"/>
                </a:lnTo>
                <a:lnTo>
                  <a:pt x="1082" y="329"/>
                </a:lnTo>
                <a:lnTo>
                  <a:pt x="1087" y="328"/>
                </a:lnTo>
                <a:lnTo>
                  <a:pt x="1087" y="328"/>
                </a:lnTo>
                <a:lnTo>
                  <a:pt x="1093" y="324"/>
                </a:lnTo>
                <a:lnTo>
                  <a:pt x="1100" y="321"/>
                </a:lnTo>
                <a:lnTo>
                  <a:pt x="1119" y="315"/>
                </a:lnTo>
                <a:lnTo>
                  <a:pt x="1135" y="313"/>
                </a:lnTo>
                <a:lnTo>
                  <a:pt x="1143" y="313"/>
                </a:lnTo>
                <a:lnTo>
                  <a:pt x="1144" y="315"/>
                </a:lnTo>
                <a:lnTo>
                  <a:pt x="1144" y="315"/>
                </a:lnTo>
                <a:lnTo>
                  <a:pt x="1144" y="319"/>
                </a:lnTo>
                <a:lnTo>
                  <a:pt x="1143" y="322"/>
                </a:lnTo>
                <a:lnTo>
                  <a:pt x="1135" y="326"/>
                </a:lnTo>
                <a:lnTo>
                  <a:pt x="1134" y="329"/>
                </a:lnTo>
                <a:lnTo>
                  <a:pt x="1130" y="331"/>
                </a:lnTo>
                <a:lnTo>
                  <a:pt x="1132" y="335"/>
                </a:lnTo>
                <a:lnTo>
                  <a:pt x="1134" y="337"/>
                </a:lnTo>
                <a:lnTo>
                  <a:pt x="1134" y="337"/>
                </a:lnTo>
                <a:lnTo>
                  <a:pt x="1139" y="338"/>
                </a:lnTo>
                <a:lnTo>
                  <a:pt x="1146" y="340"/>
                </a:lnTo>
                <a:lnTo>
                  <a:pt x="1157" y="340"/>
                </a:lnTo>
                <a:lnTo>
                  <a:pt x="1167" y="337"/>
                </a:lnTo>
                <a:lnTo>
                  <a:pt x="1171" y="335"/>
                </a:lnTo>
                <a:lnTo>
                  <a:pt x="1175" y="331"/>
                </a:lnTo>
                <a:lnTo>
                  <a:pt x="1175" y="331"/>
                </a:lnTo>
                <a:lnTo>
                  <a:pt x="1176" y="329"/>
                </a:lnTo>
                <a:lnTo>
                  <a:pt x="1180" y="328"/>
                </a:lnTo>
                <a:lnTo>
                  <a:pt x="1183" y="328"/>
                </a:lnTo>
                <a:lnTo>
                  <a:pt x="1187" y="328"/>
                </a:lnTo>
                <a:lnTo>
                  <a:pt x="1191" y="329"/>
                </a:lnTo>
                <a:lnTo>
                  <a:pt x="1191" y="331"/>
                </a:lnTo>
                <a:lnTo>
                  <a:pt x="1191" y="337"/>
                </a:lnTo>
                <a:lnTo>
                  <a:pt x="1187" y="342"/>
                </a:lnTo>
                <a:lnTo>
                  <a:pt x="1187" y="342"/>
                </a:lnTo>
                <a:close/>
                <a:moveTo>
                  <a:pt x="1319" y="509"/>
                </a:moveTo>
                <a:lnTo>
                  <a:pt x="1319" y="509"/>
                </a:lnTo>
                <a:lnTo>
                  <a:pt x="1310" y="516"/>
                </a:lnTo>
                <a:lnTo>
                  <a:pt x="1303" y="520"/>
                </a:lnTo>
                <a:lnTo>
                  <a:pt x="1290" y="522"/>
                </a:lnTo>
                <a:lnTo>
                  <a:pt x="1290" y="522"/>
                </a:lnTo>
                <a:lnTo>
                  <a:pt x="1285" y="523"/>
                </a:lnTo>
                <a:lnTo>
                  <a:pt x="1283" y="525"/>
                </a:lnTo>
                <a:lnTo>
                  <a:pt x="1281" y="530"/>
                </a:lnTo>
                <a:lnTo>
                  <a:pt x="1278" y="536"/>
                </a:lnTo>
                <a:lnTo>
                  <a:pt x="1274" y="539"/>
                </a:lnTo>
                <a:lnTo>
                  <a:pt x="1269" y="539"/>
                </a:lnTo>
                <a:lnTo>
                  <a:pt x="1269" y="539"/>
                </a:lnTo>
                <a:lnTo>
                  <a:pt x="1253" y="541"/>
                </a:lnTo>
                <a:lnTo>
                  <a:pt x="1233" y="541"/>
                </a:lnTo>
                <a:lnTo>
                  <a:pt x="1215" y="538"/>
                </a:lnTo>
                <a:lnTo>
                  <a:pt x="1210" y="536"/>
                </a:lnTo>
                <a:lnTo>
                  <a:pt x="1207" y="532"/>
                </a:lnTo>
                <a:lnTo>
                  <a:pt x="1207" y="532"/>
                </a:lnTo>
                <a:lnTo>
                  <a:pt x="1207" y="532"/>
                </a:lnTo>
                <a:lnTo>
                  <a:pt x="1208" y="532"/>
                </a:lnTo>
                <a:lnTo>
                  <a:pt x="1217" y="530"/>
                </a:lnTo>
                <a:lnTo>
                  <a:pt x="1224" y="529"/>
                </a:lnTo>
                <a:lnTo>
                  <a:pt x="1228" y="527"/>
                </a:lnTo>
                <a:lnTo>
                  <a:pt x="1230" y="525"/>
                </a:lnTo>
                <a:lnTo>
                  <a:pt x="1230" y="525"/>
                </a:lnTo>
                <a:lnTo>
                  <a:pt x="1231" y="520"/>
                </a:lnTo>
                <a:lnTo>
                  <a:pt x="1237" y="513"/>
                </a:lnTo>
                <a:lnTo>
                  <a:pt x="1242" y="509"/>
                </a:lnTo>
                <a:lnTo>
                  <a:pt x="1249" y="507"/>
                </a:lnTo>
                <a:lnTo>
                  <a:pt x="1249" y="507"/>
                </a:lnTo>
                <a:lnTo>
                  <a:pt x="1251" y="506"/>
                </a:lnTo>
                <a:lnTo>
                  <a:pt x="1255" y="504"/>
                </a:lnTo>
                <a:lnTo>
                  <a:pt x="1255" y="502"/>
                </a:lnTo>
                <a:lnTo>
                  <a:pt x="1255" y="498"/>
                </a:lnTo>
                <a:lnTo>
                  <a:pt x="1253" y="495"/>
                </a:lnTo>
                <a:lnTo>
                  <a:pt x="1251" y="491"/>
                </a:lnTo>
                <a:lnTo>
                  <a:pt x="1247" y="488"/>
                </a:lnTo>
                <a:lnTo>
                  <a:pt x="1240" y="484"/>
                </a:lnTo>
                <a:lnTo>
                  <a:pt x="1240" y="484"/>
                </a:lnTo>
                <a:lnTo>
                  <a:pt x="1237" y="482"/>
                </a:lnTo>
                <a:lnTo>
                  <a:pt x="1239" y="479"/>
                </a:lnTo>
                <a:lnTo>
                  <a:pt x="1242" y="477"/>
                </a:lnTo>
                <a:lnTo>
                  <a:pt x="1247" y="477"/>
                </a:lnTo>
                <a:lnTo>
                  <a:pt x="1256" y="477"/>
                </a:lnTo>
                <a:lnTo>
                  <a:pt x="1263" y="477"/>
                </a:lnTo>
                <a:lnTo>
                  <a:pt x="1271" y="481"/>
                </a:lnTo>
                <a:lnTo>
                  <a:pt x="1274" y="484"/>
                </a:lnTo>
                <a:lnTo>
                  <a:pt x="1274" y="484"/>
                </a:lnTo>
                <a:lnTo>
                  <a:pt x="1283" y="493"/>
                </a:lnTo>
                <a:lnTo>
                  <a:pt x="1294" y="500"/>
                </a:lnTo>
                <a:lnTo>
                  <a:pt x="1297" y="502"/>
                </a:lnTo>
                <a:lnTo>
                  <a:pt x="1303" y="502"/>
                </a:lnTo>
                <a:lnTo>
                  <a:pt x="1306" y="500"/>
                </a:lnTo>
                <a:lnTo>
                  <a:pt x="1312" y="498"/>
                </a:lnTo>
                <a:lnTo>
                  <a:pt x="1312" y="498"/>
                </a:lnTo>
                <a:lnTo>
                  <a:pt x="1326" y="488"/>
                </a:lnTo>
                <a:lnTo>
                  <a:pt x="1347" y="477"/>
                </a:lnTo>
                <a:lnTo>
                  <a:pt x="1358" y="474"/>
                </a:lnTo>
                <a:lnTo>
                  <a:pt x="1367" y="472"/>
                </a:lnTo>
                <a:lnTo>
                  <a:pt x="1372" y="472"/>
                </a:lnTo>
                <a:lnTo>
                  <a:pt x="1374" y="472"/>
                </a:lnTo>
                <a:lnTo>
                  <a:pt x="1374" y="474"/>
                </a:lnTo>
                <a:lnTo>
                  <a:pt x="1374" y="474"/>
                </a:lnTo>
                <a:lnTo>
                  <a:pt x="1374" y="479"/>
                </a:lnTo>
                <a:lnTo>
                  <a:pt x="1368" y="482"/>
                </a:lnTo>
                <a:lnTo>
                  <a:pt x="1352" y="491"/>
                </a:lnTo>
                <a:lnTo>
                  <a:pt x="1335" y="500"/>
                </a:lnTo>
                <a:lnTo>
                  <a:pt x="1326" y="504"/>
                </a:lnTo>
                <a:lnTo>
                  <a:pt x="1319" y="509"/>
                </a:lnTo>
                <a:lnTo>
                  <a:pt x="1319" y="509"/>
                </a:lnTo>
                <a:close/>
                <a:moveTo>
                  <a:pt x="1625" y="794"/>
                </a:moveTo>
                <a:lnTo>
                  <a:pt x="1625" y="794"/>
                </a:lnTo>
                <a:lnTo>
                  <a:pt x="1626" y="788"/>
                </a:lnTo>
                <a:lnTo>
                  <a:pt x="1628" y="785"/>
                </a:lnTo>
                <a:lnTo>
                  <a:pt x="1632" y="781"/>
                </a:lnTo>
                <a:lnTo>
                  <a:pt x="1637" y="779"/>
                </a:lnTo>
                <a:lnTo>
                  <a:pt x="1642" y="779"/>
                </a:lnTo>
                <a:lnTo>
                  <a:pt x="1646" y="779"/>
                </a:lnTo>
                <a:lnTo>
                  <a:pt x="1651" y="781"/>
                </a:lnTo>
                <a:lnTo>
                  <a:pt x="1655" y="785"/>
                </a:lnTo>
                <a:lnTo>
                  <a:pt x="1655" y="785"/>
                </a:lnTo>
                <a:lnTo>
                  <a:pt x="1662" y="797"/>
                </a:lnTo>
                <a:lnTo>
                  <a:pt x="1669" y="817"/>
                </a:lnTo>
                <a:lnTo>
                  <a:pt x="1676" y="836"/>
                </a:lnTo>
                <a:lnTo>
                  <a:pt x="1683" y="851"/>
                </a:lnTo>
                <a:lnTo>
                  <a:pt x="1683" y="851"/>
                </a:lnTo>
                <a:lnTo>
                  <a:pt x="1687" y="861"/>
                </a:lnTo>
                <a:lnTo>
                  <a:pt x="1689" y="874"/>
                </a:lnTo>
                <a:lnTo>
                  <a:pt x="1685" y="883"/>
                </a:lnTo>
                <a:lnTo>
                  <a:pt x="1683" y="886"/>
                </a:lnTo>
                <a:lnTo>
                  <a:pt x="1680" y="888"/>
                </a:lnTo>
                <a:lnTo>
                  <a:pt x="1680" y="888"/>
                </a:lnTo>
                <a:lnTo>
                  <a:pt x="1678" y="886"/>
                </a:lnTo>
                <a:lnTo>
                  <a:pt x="1676" y="883"/>
                </a:lnTo>
                <a:lnTo>
                  <a:pt x="1674" y="872"/>
                </a:lnTo>
                <a:lnTo>
                  <a:pt x="1673" y="865"/>
                </a:lnTo>
                <a:lnTo>
                  <a:pt x="1671" y="858"/>
                </a:lnTo>
                <a:lnTo>
                  <a:pt x="1667" y="851"/>
                </a:lnTo>
                <a:lnTo>
                  <a:pt x="1660" y="845"/>
                </a:lnTo>
                <a:lnTo>
                  <a:pt x="1660" y="845"/>
                </a:lnTo>
                <a:lnTo>
                  <a:pt x="1651" y="840"/>
                </a:lnTo>
                <a:lnTo>
                  <a:pt x="1644" y="833"/>
                </a:lnTo>
                <a:lnTo>
                  <a:pt x="1639" y="828"/>
                </a:lnTo>
                <a:lnTo>
                  <a:pt x="1634" y="820"/>
                </a:lnTo>
                <a:lnTo>
                  <a:pt x="1628" y="806"/>
                </a:lnTo>
                <a:lnTo>
                  <a:pt x="1625" y="794"/>
                </a:lnTo>
                <a:lnTo>
                  <a:pt x="1625" y="794"/>
                </a:lnTo>
                <a:close/>
                <a:moveTo>
                  <a:pt x="1854" y="1852"/>
                </a:moveTo>
                <a:lnTo>
                  <a:pt x="1854" y="1852"/>
                </a:lnTo>
                <a:lnTo>
                  <a:pt x="1852" y="1852"/>
                </a:lnTo>
                <a:lnTo>
                  <a:pt x="1852" y="1852"/>
                </a:lnTo>
                <a:lnTo>
                  <a:pt x="1854" y="1852"/>
                </a:lnTo>
                <a:lnTo>
                  <a:pt x="1854" y="1852"/>
                </a:lnTo>
                <a:lnTo>
                  <a:pt x="1854" y="1852"/>
                </a:lnTo>
                <a:lnTo>
                  <a:pt x="1854" y="185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2" name="자유형 435"/>
          <p:cNvSpPr/>
          <p:nvPr/>
        </p:nvSpPr>
        <p:spPr>
          <a:xfrm>
            <a:off x="9176930" y="3642872"/>
            <a:ext cx="215638" cy="70082"/>
          </a:xfrm>
          <a:custGeom>
            <a:avLst/>
            <a:gdLst/>
            <a:cxnLst>
              <a:cxn ang="0">
                <a:pos x="240" y="73"/>
              </a:cxn>
              <a:cxn ang="0">
                <a:pos x="239" y="67"/>
              </a:cxn>
              <a:cxn ang="0">
                <a:pos x="212" y="51"/>
              </a:cxn>
              <a:cxn ang="0">
                <a:pos x="198" y="48"/>
              </a:cxn>
              <a:cxn ang="0">
                <a:pos x="191" y="46"/>
              </a:cxn>
              <a:cxn ang="0">
                <a:pos x="153" y="28"/>
              </a:cxn>
              <a:cxn ang="0">
                <a:pos x="102" y="7"/>
              </a:cxn>
              <a:cxn ang="0">
                <a:pos x="84" y="1"/>
              </a:cxn>
              <a:cxn ang="0">
                <a:pos x="50" y="1"/>
              </a:cxn>
              <a:cxn ang="0">
                <a:pos x="23" y="10"/>
              </a:cxn>
              <a:cxn ang="0">
                <a:pos x="6" y="23"/>
              </a:cxn>
              <a:cxn ang="0">
                <a:pos x="0" y="30"/>
              </a:cxn>
              <a:cxn ang="0">
                <a:pos x="4" y="32"/>
              </a:cxn>
              <a:cxn ang="0">
                <a:pos x="20" y="28"/>
              </a:cxn>
              <a:cxn ang="0">
                <a:pos x="41" y="12"/>
              </a:cxn>
              <a:cxn ang="0">
                <a:pos x="45" y="10"/>
              </a:cxn>
              <a:cxn ang="0">
                <a:pos x="54" y="10"/>
              </a:cxn>
              <a:cxn ang="0">
                <a:pos x="62" y="16"/>
              </a:cxn>
              <a:cxn ang="0">
                <a:pos x="64" y="21"/>
              </a:cxn>
              <a:cxn ang="0">
                <a:pos x="75" y="28"/>
              </a:cxn>
              <a:cxn ang="0">
                <a:pos x="103" y="30"/>
              </a:cxn>
              <a:cxn ang="0">
                <a:pos x="112" y="32"/>
              </a:cxn>
              <a:cxn ang="0">
                <a:pos x="128" y="42"/>
              </a:cxn>
              <a:cxn ang="0">
                <a:pos x="146" y="55"/>
              </a:cxn>
              <a:cxn ang="0">
                <a:pos x="153" y="57"/>
              </a:cxn>
              <a:cxn ang="0">
                <a:pos x="164" y="62"/>
              </a:cxn>
              <a:cxn ang="0">
                <a:pos x="164" y="67"/>
              </a:cxn>
              <a:cxn ang="0">
                <a:pos x="162" y="74"/>
              </a:cxn>
              <a:cxn ang="0">
                <a:pos x="166" y="76"/>
              </a:cxn>
              <a:cxn ang="0">
                <a:pos x="207" y="78"/>
              </a:cxn>
              <a:cxn ang="0">
                <a:pos x="237" y="74"/>
              </a:cxn>
              <a:cxn ang="0">
                <a:pos x="240" y="73"/>
              </a:cxn>
            </a:cxnLst>
            <a:rect l="0" t="0" r="r" b="b"/>
            <a:pathLst>
              <a:path w="240" h="78">
                <a:moveTo>
                  <a:pt x="240" y="73"/>
                </a:moveTo>
                <a:lnTo>
                  <a:pt x="240" y="73"/>
                </a:lnTo>
                <a:lnTo>
                  <a:pt x="240" y="71"/>
                </a:lnTo>
                <a:lnTo>
                  <a:pt x="239" y="67"/>
                </a:lnTo>
                <a:lnTo>
                  <a:pt x="226" y="58"/>
                </a:lnTo>
                <a:lnTo>
                  <a:pt x="212" y="51"/>
                </a:lnTo>
                <a:lnTo>
                  <a:pt x="203" y="48"/>
                </a:lnTo>
                <a:lnTo>
                  <a:pt x="198" y="48"/>
                </a:lnTo>
                <a:lnTo>
                  <a:pt x="198" y="48"/>
                </a:lnTo>
                <a:lnTo>
                  <a:pt x="191" y="46"/>
                </a:lnTo>
                <a:lnTo>
                  <a:pt x="180" y="42"/>
                </a:lnTo>
                <a:lnTo>
                  <a:pt x="153" y="28"/>
                </a:lnTo>
                <a:lnTo>
                  <a:pt x="119" y="14"/>
                </a:lnTo>
                <a:lnTo>
                  <a:pt x="102" y="7"/>
                </a:lnTo>
                <a:lnTo>
                  <a:pt x="84" y="1"/>
                </a:lnTo>
                <a:lnTo>
                  <a:pt x="84" y="1"/>
                </a:lnTo>
                <a:lnTo>
                  <a:pt x="66" y="0"/>
                </a:lnTo>
                <a:lnTo>
                  <a:pt x="50" y="1"/>
                </a:lnTo>
                <a:lnTo>
                  <a:pt x="36" y="5"/>
                </a:lnTo>
                <a:lnTo>
                  <a:pt x="23" y="10"/>
                </a:lnTo>
                <a:lnTo>
                  <a:pt x="13" y="16"/>
                </a:lnTo>
                <a:lnTo>
                  <a:pt x="6" y="23"/>
                </a:lnTo>
                <a:lnTo>
                  <a:pt x="0" y="28"/>
                </a:lnTo>
                <a:lnTo>
                  <a:pt x="0" y="30"/>
                </a:lnTo>
                <a:lnTo>
                  <a:pt x="0" y="30"/>
                </a:lnTo>
                <a:lnTo>
                  <a:pt x="4" y="32"/>
                </a:lnTo>
                <a:lnTo>
                  <a:pt x="7" y="32"/>
                </a:lnTo>
                <a:lnTo>
                  <a:pt x="20" y="28"/>
                </a:lnTo>
                <a:lnTo>
                  <a:pt x="30" y="19"/>
                </a:lnTo>
                <a:lnTo>
                  <a:pt x="41" y="12"/>
                </a:lnTo>
                <a:lnTo>
                  <a:pt x="41" y="12"/>
                </a:lnTo>
                <a:lnTo>
                  <a:pt x="45" y="10"/>
                </a:lnTo>
                <a:lnTo>
                  <a:pt x="50" y="9"/>
                </a:lnTo>
                <a:lnTo>
                  <a:pt x="54" y="10"/>
                </a:lnTo>
                <a:lnTo>
                  <a:pt x="57" y="12"/>
                </a:lnTo>
                <a:lnTo>
                  <a:pt x="62" y="16"/>
                </a:lnTo>
                <a:lnTo>
                  <a:pt x="64" y="21"/>
                </a:lnTo>
                <a:lnTo>
                  <a:pt x="64" y="21"/>
                </a:lnTo>
                <a:lnTo>
                  <a:pt x="68" y="25"/>
                </a:lnTo>
                <a:lnTo>
                  <a:pt x="75" y="28"/>
                </a:lnTo>
                <a:lnTo>
                  <a:pt x="87" y="30"/>
                </a:lnTo>
                <a:lnTo>
                  <a:pt x="103" y="30"/>
                </a:lnTo>
                <a:lnTo>
                  <a:pt x="103" y="30"/>
                </a:lnTo>
                <a:lnTo>
                  <a:pt x="112" y="32"/>
                </a:lnTo>
                <a:lnTo>
                  <a:pt x="118" y="35"/>
                </a:lnTo>
                <a:lnTo>
                  <a:pt x="128" y="42"/>
                </a:lnTo>
                <a:lnTo>
                  <a:pt x="139" y="51"/>
                </a:lnTo>
                <a:lnTo>
                  <a:pt x="146" y="55"/>
                </a:lnTo>
                <a:lnTo>
                  <a:pt x="153" y="57"/>
                </a:lnTo>
                <a:lnTo>
                  <a:pt x="153" y="57"/>
                </a:lnTo>
                <a:lnTo>
                  <a:pt x="160" y="58"/>
                </a:lnTo>
                <a:lnTo>
                  <a:pt x="164" y="62"/>
                </a:lnTo>
                <a:lnTo>
                  <a:pt x="164" y="64"/>
                </a:lnTo>
                <a:lnTo>
                  <a:pt x="164" y="67"/>
                </a:lnTo>
                <a:lnTo>
                  <a:pt x="162" y="71"/>
                </a:lnTo>
                <a:lnTo>
                  <a:pt x="162" y="74"/>
                </a:lnTo>
                <a:lnTo>
                  <a:pt x="166" y="76"/>
                </a:lnTo>
                <a:lnTo>
                  <a:pt x="166" y="76"/>
                </a:lnTo>
                <a:lnTo>
                  <a:pt x="182" y="78"/>
                </a:lnTo>
                <a:lnTo>
                  <a:pt x="207" y="78"/>
                </a:lnTo>
                <a:lnTo>
                  <a:pt x="230" y="76"/>
                </a:lnTo>
                <a:lnTo>
                  <a:pt x="237" y="74"/>
                </a:lnTo>
                <a:lnTo>
                  <a:pt x="240" y="73"/>
                </a:lnTo>
                <a:lnTo>
                  <a:pt x="240" y="7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3" name="자유형 436"/>
          <p:cNvSpPr/>
          <p:nvPr/>
        </p:nvSpPr>
        <p:spPr>
          <a:xfrm>
            <a:off x="9306312" y="3747097"/>
            <a:ext cx="43127" cy="14375"/>
          </a:xfrm>
          <a:custGeom>
            <a:avLst/>
            <a:gdLst/>
            <a:cxnLst>
              <a:cxn ang="0">
                <a:pos x="0" y="4"/>
              </a:cxn>
              <a:cxn ang="0">
                <a:pos x="0" y="4"/>
              </a:cxn>
              <a:cxn ang="0">
                <a:pos x="4" y="7"/>
              </a:cxn>
              <a:cxn ang="0">
                <a:pos x="9" y="9"/>
              </a:cxn>
              <a:cxn ang="0">
                <a:pos x="23" y="15"/>
              </a:cxn>
              <a:cxn ang="0">
                <a:pos x="39" y="16"/>
              </a:cxn>
              <a:cxn ang="0">
                <a:pos x="45" y="15"/>
              </a:cxn>
              <a:cxn ang="0">
                <a:pos x="48" y="13"/>
              </a:cxn>
              <a:cxn ang="0">
                <a:pos x="48" y="13"/>
              </a:cxn>
              <a:cxn ang="0">
                <a:pos x="48" y="11"/>
              </a:cxn>
              <a:cxn ang="0">
                <a:pos x="47" y="9"/>
              </a:cxn>
              <a:cxn ang="0">
                <a:pos x="41" y="6"/>
              </a:cxn>
              <a:cxn ang="0">
                <a:pos x="23" y="2"/>
              </a:cxn>
              <a:cxn ang="0">
                <a:pos x="6" y="0"/>
              </a:cxn>
              <a:cxn ang="0">
                <a:pos x="0" y="2"/>
              </a:cxn>
              <a:cxn ang="0">
                <a:pos x="0" y="2"/>
              </a:cxn>
              <a:cxn ang="0">
                <a:pos x="0" y="4"/>
              </a:cxn>
              <a:cxn ang="0">
                <a:pos x="0" y="4"/>
              </a:cxn>
            </a:cxnLst>
            <a:rect l="0" t="0" r="r" b="b"/>
            <a:pathLst>
              <a:path w="48" h="16">
                <a:moveTo>
                  <a:pt x="0" y="4"/>
                </a:moveTo>
                <a:lnTo>
                  <a:pt x="0" y="4"/>
                </a:lnTo>
                <a:lnTo>
                  <a:pt x="4" y="7"/>
                </a:lnTo>
                <a:lnTo>
                  <a:pt x="9" y="9"/>
                </a:lnTo>
                <a:lnTo>
                  <a:pt x="23" y="15"/>
                </a:lnTo>
                <a:lnTo>
                  <a:pt x="39" y="16"/>
                </a:lnTo>
                <a:lnTo>
                  <a:pt x="45" y="15"/>
                </a:lnTo>
                <a:lnTo>
                  <a:pt x="48" y="13"/>
                </a:lnTo>
                <a:lnTo>
                  <a:pt x="48" y="13"/>
                </a:lnTo>
                <a:lnTo>
                  <a:pt x="48" y="11"/>
                </a:lnTo>
                <a:lnTo>
                  <a:pt x="47" y="9"/>
                </a:lnTo>
                <a:lnTo>
                  <a:pt x="41" y="6"/>
                </a:lnTo>
                <a:lnTo>
                  <a:pt x="23" y="2"/>
                </a:lnTo>
                <a:lnTo>
                  <a:pt x="6" y="0"/>
                </a:lnTo>
                <a:lnTo>
                  <a:pt x="0" y="2"/>
                </a:lnTo>
                <a:lnTo>
                  <a:pt x="0" y="2"/>
                </a:lnTo>
                <a:lnTo>
                  <a:pt x="0" y="4"/>
                </a:lnTo>
                <a:lnTo>
                  <a:pt x="0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4" name="자유형 437"/>
          <p:cNvSpPr/>
          <p:nvPr/>
        </p:nvSpPr>
        <p:spPr>
          <a:xfrm>
            <a:off x="9545312" y="3743503"/>
            <a:ext cx="35939" cy="16173"/>
          </a:xfrm>
          <a:custGeom>
            <a:avLst/>
            <a:gdLst/>
            <a:cxnLst>
              <a:cxn ang="0">
                <a:pos x="0" y="9"/>
              </a:cxn>
              <a:cxn ang="0">
                <a:pos x="0" y="9"/>
              </a:cxn>
              <a:cxn ang="0">
                <a:pos x="6" y="14"/>
              </a:cxn>
              <a:cxn ang="0">
                <a:pos x="11" y="16"/>
              </a:cxn>
              <a:cxn ang="0">
                <a:pos x="16" y="18"/>
              </a:cxn>
              <a:cxn ang="0">
                <a:pos x="23" y="18"/>
              </a:cxn>
              <a:cxn ang="0">
                <a:pos x="34" y="14"/>
              </a:cxn>
              <a:cxn ang="0">
                <a:pos x="38" y="12"/>
              </a:cxn>
              <a:cxn ang="0">
                <a:pos x="39" y="9"/>
              </a:cxn>
              <a:cxn ang="0">
                <a:pos x="39" y="9"/>
              </a:cxn>
              <a:cxn ang="0">
                <a:pos x="39" y="7"/>
              </a:cxn>
              <a:cxn ang="0">
                <a:pos x="38" y="5"/>
              </a:cxn>
              <a:cxn ang="0">
                <a:pos x="34" y="3"/>
              </a:cxn>
              <a:cxn ang="0">
                <a:pos x="27" y="2"/>
              </a:cxn>
              <a:cxn ang="0">
                <a:pos x="18" y="0"/>
              </a:cxn>
              <a:cxn ang="0">
                <a:pos x="9" y="0"/>
              </a:cxn>
              <a:cxn ang="0">
                <a:pos x="4" y="2"/>
              </a:cxn>
              <a:cxn ang="0">
                <a:pos x="0" y="5"/>
              </a:cxn>
              <a:cxn ang="0">
                <a:pos x="0" y="7"/>
              </a:cxn>
              <a:cxn ang="0">
                <a:pos x="0" y="9"/>
              </a:cxn>
              <a:cxn ang="0">
                <a:pos x="0" y="9"/>
              </a:cxn>
            </a:cxnLst>
            <a:rect l="0" t="0" r="r" b="b"/>
            <a:pathLst>
              <a:path w="39" h="18">
                <a:moveTo>
                  <a:pt x="0" y="9"/>
                </a:moveTo>
                <a:lnTo>
                  <a:pt x="0" y="9"/>
                </a:lnTo>
                <a:lnTo>
                  <a:pt x="6" y="14"/>
                </a:lnTo>
                <a:lnTo>
                  <a:pt x="11" y="16"/>
                </a:lnTo>
                <a:lnTo>
                  <a:pt x="16" y="18"/>
                </a:lnTo>
                <a:lnTo>
                  <a:pt x="23" y="18"/>
                </a:lnTo>
                <a:lnTo>
                  <a:pt x="34" y="14"/>
                </a:lnTo>
                <a:lnTo>
                  <a:pt x="38" y="12"/>
                </a:lnTo>
                <a:lnTo>
                  <a:pt x="39" y="9"/>
                </a:lnTo>
                <a:lnTo>
                  <a:pt x="39" y="9"/>
                </a:lnTo>
                <a:lnTo>
                  <a:pt x="39" y="7"/>
                </a:lnTo>
                <a:lnTo>
                  <a:pt x="38" y="5"/>
                </a:lnTo>
                <a:lnTo>
                  <a:pt x="34" y="3"/>
                </a:lnTo>
                <a:lnTo>
                  <a:pt x="27" y="2"/>
                </a:lnTo>
                <a:lnTo>
                  <a:pt x="18" y="0"/>
                </a:lnTo>
                <a:lnTo>
                  <a:pt x="9" y="0"/>
                </a:lnTo>
                <a:lnTo>
                  <a:pt x="4" y="2"/>
                </a:lnTo>
                <a:lnTo>
                  <a:pt x="0" y="5"/>
                </a:lnTo>
                <a:lnTo>
                  <a:pt x="0" y="7"/>
                </a:lnTo>
                <a:lnTo>
                  <a:pt x="0" y="9"/>
                </a:lnTo>
                <a:lnTo>
                  <a:pt x="0" y="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5" name="자유형 438"/>
          <p:cNvSpPr/>
          <p:nvPr/>
        </p:nvSpPr>
        <p:spPr>
          <a:xfrm>
            <a:off x="9027780" y="4138839"/>
            <a:ext cx="17969" cy="26955"/>
          </a:xfrm>
          <a:custGeom>
            <a:avLst/>
            <a:gdLst/>
            <a:cxnLst>
              <a:cxn ang="0">
                <a:pos x="3" y="4"/>
              </a:cxn>
              <a:cxn ang="0">
                <a:pos x="3" y="4"/>
              </a:cxn>
              <a:cxn ang="0">
                <a:pos x="2" y="9"/>
              </a:cxn>
              <a:cxn ang="0">
                <a:pos x="0" y="16"/>
              </a:cxn>
              <a:cxn ang="0">
                <a:pos x="2" y="20"/>
              </a:cxn>
              <a:cxn ang="0">
                <a:pos x="5" y="25"/>
              </a:cxn>
              <a:cxn ang="0">
                <a:pos x="9" y="27"/>
              </a:cxn>
              <a:cxn ang="0">
                <a:pos x="12" y="29"/>
              </a:cxn>
              <a:cxn ang="0">
                <a:pos x="16" y="30"/>
              </a:cxn>
              <a:cxn ang="0">
                <a:pos x="18" y="29"/>
              </a:cxn>
              <a:cxn ang="0">
                <a:pos x="18" y="29"/>
              </a:cxn>
              <a:cxn ang="0">
                <a:pos x="19" y="23"/>
              </a:cxn>
              <a:cxn ang="0">
                <a:pos x="19" y="18"/>
              </a:cxn>
              <a:cxn ang="0">
                <a:pos x="16" y="7"/>
              </a:cxn>
              <a:cxn ang="0">
                <a:pos x="14" y="2"/>
              </a:cxn>
              <a:cxn ang="0">
                <a:pos x="10" y="0"/>
              </a:cxn>
              <a:cxn ang="0">
                <a:pos x="7" y="0"/>
              </a:cxn>
              <a:cxn ang="0">
                <a:pos x="3" y="4"/>
              </a:cxn>
              <a:cxn ang="0">
                <a:pos x="3" y="4"/>
              </a:cxn>
            </a:cxnLst>
            <a:rect l="0" t="0" r="r" b="b"/>
            <a:pathLst>
              <a:path w="19" h="30">
                <a:moveTo>
                  <a:pt x="3" y="4"/>
                </a:moveTo>
                <a:lnTo>
                  <a:pt x="3" y="4"/>
                </a:lnTo>
                <a:lnTo>
                  <a:pt x="2" y="9"/>
                </a:lnTo>
                <a:lnTo>
                  <a:pt x="0" y="16"/>
                </a:lnTo>
                <a:lnTo>
                  <a:pt x="2" y="20"/>
                </a:lnTo>
                <a:lnTo>
                  <a:pt x="5" y="25"/>
                </a:lnTo>
                <a:lnTo>
                  <a:pt x="9" y="27"/>
                </a:lnTo>
                <a:lnTo>
                  <a:pt x="12" y="29"/>
                </a:lnTo>
                <a:lnTo>
                  <a:pt x="16" y="30"/>
                </a:lnTo>
                <a:lnTo>
                  <a:pt x="18" y="29"/>
                </a:lnTo>
                <a:lnTo>
                  <a:pt x="18" y="29"/>
                </a:lnTo>
                <a:lnTo>
                  <a:pt x="19" y="23"/>
                </a:lnTo>
                <a:lnTo>
                  <a:pt x="19" y="18"/>
                </a:lnTo>
                <a:lnTo>
                  <a:pt x="16" y="7"/>
                </a:lnTo>
                <a:lnTo>
                  <a:pt x="14" y="2"/>
                </a:lnTo>
                <a:lnTo>
                  <a:pt x="10" y="0"/>
                </a:lnTo>
                <a:lnTo>
                  <a:pt x="7" y="0"/>
                </a:lnTo>
                <a:lnTo>
                  <a:pt x="3" y="4"/>
                </a:lnTo>
                <a:lnTo>
                  <a:pt x="3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6" name="자유형 439"/>
          <p:cNvSpPr/>
          <p:nvPr/>
        </p:nvSpPr>
        <p:spPr>
          <a:xfrm>
            <a:off x="9805874" y="2327479"/>
            <a:ext cx="64691" cy="41331"/>
          </a:xfrm>
          <a:custGeom>
            <a:avLst/>
            <a:gdLst/>
            <a:cxnLst>
              <a:cxn ang="0">
                <a:pos x="71" y="30"/>
              </a:cxn>
              <a:cxn ang="0">
                <a:pos x="71" y="30"/>
              </a:cxn>
              <a:cxn ang="0">
                <a:pos x="71" y="26"/>
              </a:cxn>
              <a:cxn ang="0">
                <a:pos x="70" y="25"/>
              </a:cxn>
              <a:cxn ang="0">
                <a:pos x="64" y="23"/>
              </a:cxn>
              <a:cxn ang="0">
                <a:pos x="59" y="19"/>
              </a:cxn>
              <a:cxn ang="0">
                <a:pos x="55" y="17"/>
              </a:cxn>
              <a:cxn ang="0">
                <a:pos x="54" y="14"/>
              </a:cxn>
              <a:cxn ang="0">
                <a:pos x="54" y="14"/>
              </a:cxn>
              <a:cxn ang="0">
                <a:pos x="48" y="9"/>
              </a:cxn>
              <a:cxn ang="0">
                <a:pos x="43" y="5"/>
              </a:cxn>
              <a:cxn ang="0">
                <a:pos x="36" y="1"/>
              </a:cxn>
              <a:cxn ang="0">
                <a:pos x="29" y="0"/>
              </a:cxn>
              <a:cxn ang="0">
                <a:pos x="22" y="0"/>
              </a:cxn>
              <a:cxn ang="0">
                <a:pos x="14" y="0"/>
              </a:cxn>
              <a:cxn ang="0">
                <a:pos x="9" y="1"/>
              </a:cxn>
              <a:cxn ang="0">
                <a:pos x="7" y="5"/>
              </a:cxn>
              <a:cxn ang="0">
                <a:pos x="7" y="5"/>
              </a:cxn>
              <a:cxn ang="0">
                <a:pos x="2" y="12"/>
              </a:cxn>
              <a:cxn ang="0">
                <a:pos x="0" y="19"/>
              </a:cxn>
              <a:cxn ang="0">
                <a:pos x="0" y="21"/>
              </a:cxn>
              <a:cxn ang="0">
                <a:pos x="4" y="25"/>
              </a:cxn>
              <a:cxn ang="0">
                <a:pos x="4" y="25"/>
              </a:cxn>
              <a:cxn ang="0">
                <a:pos x="9" y="30"/>
              </a:cxn>
              <a:cxn ang="0">
                <a:pos x="16" y="33"/>
              </a:cxn>
              <a:cxn ang="0">
                <a:pos x="22" y="35"/>
              </a:cxn>
              <a:cxn ang="0">
                <a:pos x="29" y="41"/>
              </a:cxn>
              <a:cxn ang="0">
                <a:pos x="29" y="41"/>
              </a:cxn>
              <a:cxn ang="0">
                <a:pos x="34" y="42"/>
              </a:cxn>
              <a:cxn ang="0">
                <a:pos x="39" y="44"/>
              </a:cxn>
              <a:cxn ang="0">
                <a:pos x="46" y="44"/>
              </a:cxn>
              <a:cxn ang="0">
                <a:pos x="54" y="44"/>
              </a:cxn>
              <a:cxn ang="0">
                <a:pos x="61" y="41"/>
              </a:cxn>
              <a:cxn ang="0">
                <a:pos x="66" y="39"/>
              </a:cxn>
              <a:cxn ang="0">
                <a:pos x="70" y="35"/>
              </a:cxn>
              <a:cxn ang="0">
                <a:pos x="71" y="30"/>
              </a:cxn>
              <a:cxn ang="0">
                <a:pos x="71" y="30"/>
              </a:cxn>
            </a:cxnLst>
            <a:rect l="0" t="0" r="r" b="b"/>
            <a:pathLst>
              <a:path w="71" h="44">
                <a:moveTo>
                  <a:pt x="71" y="30"/>
                </a:moveTo>
                <a:lnTo>
                  <a:pt x="71" y="30"/>
                </a:lnTo>
                <a:lnTo>
                  <a:pt x="71" y="26"/>
                </a:lnTo>
                <a:lnTo>
                  <a:pt x="70" y="25"/>
                </a:lnTo>
                <a:lnTo>
                  <a:pt x="64" y="23"/>
                </a:lnTo>
                <a:lnTo>
                  <a:pt x="59" y="19"/>
                </a:lnTo>
                <a:lnTo>
                  <a:pt x="55" y="17"/>
                </a:lnTo>
                <a:lnTo>
                  <a:pt x="54" y="14"/>
                </a:lnTo>
                <a:lnTo>
                  <a:pt x="54" y="14"/>
                </a:lnTo>
                <a:lnTo>
                  <a:pt x="48" y="9"/>
                </a:lnTo>
                <a:lnTo>
                  <a:pt x="43" y="5"/>
                </a:lnTo>
                <a:lnTo>
                  <a:pt x="36" y="1"/>
                </a:lnTo>
                <a:lnTo>
                  <a:pt x="29" y="0"/>
                </a:lnTo>
                <a:lnTo>
                  <a:pt x="22" y="0"/>
                </a:lnTo>
                <a:lnTo>
                  <a:pt x="14" y="0"/>
                </a:lnTo>
                <a:lnTo>
                  <a:pt x="9" y="1"/>
                </a:lnTo>
                <a:lnTo>
                  <a:pt x="7" y="5"/>
                </a:lnTo>
                <a:lnTo>
                  <a:pt x="7" y="5"/>
                </a:lnTo>
                <a:lnTo>
                  <a:pt x="2" y="12"/>
                </a:lnTo>
                <a:lnTo>
                  <a:pt x="0" y="19"/>
                </a:lnTo>
                <a:lnTo>
                  <a:pt x="0" y="21"/>
                </a:lnTo>
                <a:lnTo>
                  <a:pt x="4" y="25"/>
                </a:lnTo>
                <a:lnTo>
                  <a:pt x="4" y="25"/>
                </a:lnTo>
                <a:lnTo>
                  <a:pt x="9" y="30"/>
                </a:lnTo>
                <a:lnTo>
                  <a:pt x="16" y="33"/>
                </a:lnTo>
                <a:lnTo>
                  <a:pt x="22" y="35"/>
                </a:lnTo>
                <a:lnTo>
                  <a:pt x="29" y="41"/>
                </a:lnTo>
                <a:lnTo>
                  <a:pt x="29" y="41"/>
                </a:lnTo>
                <a:lnTo>
                  <a:pt x="34" y="42"/>
                </a:lnTo>
                <a:lnTo>
                  <a:pt x="39" y="44"/>
                </a:lnTo>
                <a:lnTo>
                  <a:pt x="46" y="44"/>
                </a:lnTo>
                <a:lnTo>
                  <a:pt x="54" y="44"/>
                </a:lnTo>
                <a:lnTo>
                  <a:pt x="61" y="41"/>
                </a:lnTo>
                <a:lnTo>
                  <a:pt x="66" y="39"/>
                </a:lnTo>
                <a:lnTo>
                  <a:pt x="70" y="35"/>
                </a:lnTo>
                <a:lnTo>
                  <a:pt x="71" y="30"/>
                </a:lnTo>
                <a:lnTo>
                  <a:pt x="71" y="3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7" name="자유형 440"/>
          <p:cNvSpPr/>
          <p:nvPr/>
        </p:nvSpPr>
        <p:spPr>
          <a:xfrm>
            <a:off x="9428508" y="1725488"/>
            <a:ext cx="1290234" cy="961387"/>
          </a:xfrm>
          <a:custGeom>
            <a:avLst/>
            <a:gdLst/>
            <a:cxnLst>
              <a:cxn ang="0">
                <a:pos x="1256" y="123"/>
              </a:cxn>
              <a:cxn ang="0">
                <a:pos x="1153" y="171"/>
              </a:cxn>
              <a:cxn ang="0">
                <a:pos x="1155" y="103"/>
              </a:cxn>
              <a:cxn ang="0">
                <a:pos x="1119" y="98"/>
              </a:cxn>
              <a:cxn ang="0">
                <a:pos x="1036" y="85"/>
              </a:cxn>
              <a:cxn ang="0">
                <a:pos x="1167" y="43"/>
              </a:cxn>
              <a:cxn ang="0">
                <a:pos x="1048" y="11"/>
              </a:cxn>
              <a:cxn ang="0">
                <a:pos x="815" y="18"/>
              </a:cxn>
              <a:cxn ang="0">
                <a:pos x="764" y="21"/>
              </a:cxn>
              <a:cxn ang="0">
                <a:pos x="641" y="46"/>
              </a:cxn>
              <a:cxn ang="0">
                <a:pos x="664" y="101"/>
              </a:cxn>
              <a:cxn ang="0">
                <a:pos x="550" y="62"/>
              </a:cxn>
              <a:cxn ang="0">
                <a:pos x="514" y="96"/>
              </a:cxn>
              <a:cxn ang="0">
                <a:pos x="461" y="119"/>
              </a:cxn>
              <a:cxn ang="0">
                <a:pos x="402" y="75"/>
              </a:cxn>
              <a:cxn ang="0">
                <a:pos x="328" y="105"/>
              </a:cxn>
              <a:cxn ang="0">
                <a:pos x="276" y="144"/>
              </a:cxn>
              <a:cxn ang="0">
                <a:pos x="128" y="199"/>
              </a:cxn>
              <a:cxn ang="0">
                <a:pos x="93" y="256"/>
              </a:cxn>
              <a:cxn ang="0">
                <a:pos x="13" y="313"/>
              </a:cxn>
              <a:cxn ang="0">
                <a:pos x="148" y="331"/>
              </a:cxn>
              <a:cxn ang="0">
                <a:pos x="32" y="356"/>
              </a:cxn>
              <a:cxn ang="0">
                <a:pos x="91" y="397"/>
              </a:cxn>
              <a:cxn ang="0">
                <a:pos x="168" y="406"/>
              </a:cxn>
              <a:cxn ang="0">
                <a:pos x="292" y="409"/>
              </a:cxn>
              <a:cxn ang="0">
                <a:pos x="381" y="477"/>
              </a:cxn>
              <a:cxn ang="0">
                <a:pos x="422" y="560"/>
              </a:cxn>
              <a:cxn ang="0">
                <a:pos x="436" y="614"/>
              </a:cxn>
              <a:cxn ang="0">
                <a:pos x="502" y="642"/>
              </a:cxn>
              <a:cxn ang="0">
                <a:pos x="436" y="653"/>
              </a:cxn>
              <a:cxn ang="0">
                <a:pos x="516" y="713"/>
              </a:cxn>
              <a:cxn ang="0">
                <a:pos x="450" y="781"/>
              </a:cxn>
              <a:cxn ang="0">
                <a:pos x="452" y="836"/>
              </a:cxn>
              <a:cxn ang="0">
                <a:pos x="502" y="918"/>
              </a:cxn>
              <a:cxn ang="0">
                <a:pos x="534" y="978"/>
              </a:cxn>
              <a:cxn ang="0">
                <a:pos x="616" y="1042"/>
              </a:cxn>
              <a:cxn ang="0">
                <a:pos x="705" y="1053"/>
              </a:cxn>
              <a:cxn ang="0">
                <a:pos x="714" y="970"/>
              </a:cxn>
              <a:cxn ang="0">
                <a:pos x="755" y="934"/>
              </a:cxn>
              <a:cxn ang="0">
                <a:pos x="756" y="886"/>
              </a:cxn>
              <a:cxn ang="0">
                <a:pos x="780" y="863"/>
              </a:cxn>
              <a:cxn ang="0">
                <a:pos x="828" y="845"/>
              </a:cxn>
              <a:cxn ang="0">
                <a:pos x="933" y="790"/>
              </a:cxn>
              <a:cxn ang="0">
                <a:pos x="998" y="754"/>
              </a:cxn>
              <a:cxn ang="0">
                <a:pos x="1189" y="688"/>
              </a:cxn>
              <a:cxn ang="0">
                <a:pos x="1098" y="674"/>
              </a:cxn>
              <a:cxn ang="0">
                <a:pos x="1144" y="640"/>
              </a:cxn>
              <a:cxn ang="0">
                <a:pos x="1208" y="632"/>
              </a:cxn>
              <a:cxn ang="0">
                <a:pos x="1194" y="582"/>
              </a:cxn>
              <a:cxn ang="0">
                <a:pos x="1126" y="550"/>
              </a:cxn>
              <a:cxn ang="0">
                <a:pos x="1199" y="537"/>
              </a:cxn>
              <a:cxn ang="0">
                <a:pos x="1226" y="493"/>
              </a:cxn>
              <a:cxn ang="0">
                <a:pos x="1223" y="452"/>
              </a:cxn>
              <a:cxn ang="0">
                <a:pos x="1242" y="400"/>
              </a:cxn>
              <a:cxn ang="0">
                <a:pos x="1226" y="368"/>
              </a:cxn>
              <a:cxn ang="0">
                <a:pos x="1276" y="343"/>
              </a:cxn>
              <a:cxn ang="0">
                <a:pos x="1258" y="318"/>
              </a:cxn>
              <a:cxn ang="0">
                <a:pos x="1210" y="311"/>
              </a:cxn>
              <a:cxn ang="0">
                <a:pos x="1271" y="224"/>
              </a:cxn>
              <a:cxn ang="0">
                <a:pos x="1242" y="213"/>
              </a:cxn>
              <a:cxn ang="0">
                <a:pos x="1290" y="176"/>
              </a:cxn>
              <a:cxn ang="0">
                <a:pos x="1384" y="144"/>
              </a:cxn>
            </a:cxnLst>
            <a:rect l="0" t="0" r="r" b="b"/>
            <a:pathLst>
              <a:path w="1436" h="1071">
                <a:moveTo>
                  <a:pt x="1356" y="98"/>
                </a:moveTo>
                <a:lnTo>
                  <a:pt x="1356" y="98"/>
                </a:lnTo>
                <a:lnTo>
                  <a:pt x="1338" y="98"/>
                </a:lnTo>
                <a:lnTo>
                  <a:pt x="1322" y="101"/>
                </a:lnTo>
                <a:lnTo>
                  <a:pt x="1317" y="105"/>
                </a:lnTo>
                <a:lnTo>
                  <a:pt x="1313" y="109"/>
                </a:lnTo>
                <a:lnTo>
                  <a:pt x="1310" y="114"/>
                </a:lnTo>
                <a:lnTo>
                  <a:pt x="1308" y="119"/>
                </a:lnTo>
                <a:lnTo>
                  <a:pt x="1308" y="119"/>
                </a:lnTo>
                <a:lnTo>
                  <a:pt x="1306" y="125"/>
                </a:lnTo>
                <a:lnTo>
                  <a:pt x="1303" y="126"/>
                </a:lnTo>
                <a:lnTo>
                  <a:pt x="1295" y="126"/>
                </a:lnTo>
                <a:lnTo>
                  <a:pt x="1288" y="125"/>
                </a:lnTo>
                <a:lnTo>
                  <a:pt x="1274" y="121"/>
                </a:lnTo>
                <a:lnTo>
                  <a:pt x="1267" y="121"/>
                </a:lnTo>
                <a:lnTo>
                  <a:pt x="1260" y="123"/>
                </a:lnTo>
                <a:lnTo>
                  <a:pt x="1260" y="123"/>
                </a:lnTo>
                <a:lnTo>
                  <a:pt x="1256" y="123"/>
                </a:lnTo>
                <a:lnTo>
                  <a:pt x="1253" y="123"/>
                </a:lnTo>
                <a:lnTo>
                  <a:pt x="1249" y="117"/>
                </a:lnTo>
                <a:lnTo>
                  <a:pt x="1246" y="114"/>
                </a:lnTo>
                <a:lnTo>
                  <a:pt x="1244" y="114"/>
                </a:lnTo>
                <a:lnTo>
                  <a:pt x="1239" y="114"/>
                </a:lnTo>
                <a:lnTo>
                  <a:pt x="1239" y="114"/>
                </a:lnTo>
                <a:lnTo>
                  <a:pt x="1228" y="121"/>
                </a:lnTo>
                <a:lnTo>
                  <a:pt x="1217" y="130"/>
                </a:lnTo>
                <a:lnTo>
                  <a:pt x="1207" y="139"/>
                </a:lnTo>
                <a:lnTo>
                  <a:pt x="1194" y="146"/>
                </a:lnTo>
                <a:lnTo>
                  <a:pt x="1194" y="146"/>
                </a:lnTo>
                <a:lnTo>
                  <a:pt x="1182" y="151"/>
                </a:lnTo>
                <a:lnTo>
                  <a:pt x="1171" y="160"/>
                </a:lnTo>
                <a:lnTo>
                  <a:pt x="1162" y="167"/>
                </a:lnTo>
                <a:lnTo>
                  <a:pt x="1158" y="169"/>
                </a:lnTo>
                <a:lnTo>
                  <a:pt x="1155" y="171"/>
                </a:lnTo>
                <a:lnTo>
                  <a:pt x="1155" y="171"/>
                </a:lnTo>
                <a:lnTo>
                  <a:pt x="1153" y="171"/>
                </a:lnTo>
                <a:lnTo>
                  <a:pt x="1151" y="171"/>
                </a:lnTo>
                <a:lnTo>
                  <a:pt x="1153" y="165"/>
                </a:lnTo>
                <a:lnTo>
                  <a:pt x="1164" y="153"/>
                </a:lnTo>
                <a:lnTo>
                  <a:pt x="1192" y="123"/>
                </a:lnTo>
                <a:lnTo>
                  <a:pt x="1192" y="123"/>
                </a:lnTo>
                <a:lnTo>
                  <a:pt x="1198" y="116"/>
                </a:lnTo>
                <a:lnTo>
                  <a:pt x="1201" y="110"/>
                </a:lnTo>
                <a:lnTo>
                  <a:pt x="1201" y="103"/>
                </a:lnTo>
                <a:lnTo>
                  <a:pt x="1199" y="98"/>
                </a:lnTo>
                <a:lnTo>
                  <a:pt x="1198" y="94"/>
                </a:lnTo>
                <a:lnTo>
                  <a:pt x="1192" y="91"/>
                </a:lnTo>
                <a:lnTo>
                  <a:pt x="1185" y="89"/>
                </a:lnTo>
                <a:lnTo>
                  <a:pt x="1178" y="89"/>
                </a:lnTo>
                <a:lnTo>
                  <a:pt x="1178" y="89"/>
                </a:lnTo>
                <a:lnTo>
                  <a:pt x="1171" y="89"/>
                </a:lnTo>
                <a:lnTo>
                  <a:pt x="1166" y="93"/>
                </a:lnTo>
                <a:lnTo>
                  <a:pt x="1160" y="98"/>
                </a:lnTo>
                <a:lnTo>
                  <a:pt x="1155" y="103"/>
                </a:lnTo>
                <a:lnTo>
                  <a:pt x="1153" y="105"/>
                </a:lnTo>
                <a:lnTo>
                  <a:pt x="1148" y="107"/>
                </a:lnTo>
                <a:lnTo>
                  <a:pt x="1148" y="107"/>
                </a:lnTo>
                <a:lnTo>
                  <a:pt x="1132" y="114"/>
                </a:lnTo>
                <a:lnTo>
                  <a:pt x="1107" y="123"/>
                </a:lnTo>
                <a:lnTo>
                  <a:pt x="1086" y="132"/>
                </a:lnTo>
                <a:lnTo>
                  <a:pt x="1077" y="132"/>
                </a:lnTo>
                <a:lnTo>
                  <a:pt x="1075" y="132"/>
                </a:lnTo>
                <a:lnTo>
                  <a:pt x="1073" y="130"/>
                </a:lnTo>
                <a:lnTo>
                  <a:pt x="1073" y="130"/>
                </a:lnTo>
                <a:lnTo>
                  <a:pt x="1075" y="126"/>
                </a:lnTo>
                <a:lnTo>
                  <a:pt x="1080" y="123"/>
                </a:lnTo>
                <a:lnTo>
                  <a:pt x="1096" y="114"/>
                </a:lnTo>
                <a:lnTo>
                  <a:pt x="1114" y="107"/>
                </a:lnTo>
                <a:lnTo>
                  <a:pt x="1119" y="103"/>
                </a:lnTo>
                <a:lnTo>
                  <a:pt x="1123" y="100"/>
                </a:lnTo>
                <a:lnTo>
                  <a:pt x="1123" y="100"/>
                </a:lnTo>
                <a:lnTo>
                  <a:pt x="1119" y="98"/>
                </a:lnTo>
                <a:lnTo>
                  <a:pt x="1110" y="96"/>
                </a:lnTo>
                <a:lnTo>
                  <a:pt x="1086" y="94"/>
                </a:lnTo>
                <a:lnTo>
                  <a:pt x="1054" y="96"/>
                </a:lnTo>
                <a:lnTo>
                  <a:pt x="1027" y="98"/>
                </a:lnTo>
                <a:lnTo>
                  <a:pt x="1027" y="98"/>
                </a:lnTo>
                <a:lnTo>
                  <a:pt x="1002" y="101"/>
                </a:lnTo>
                <a:lnTo>
                  <a:pt x="975" y="109"/>
                </a:lnTo>
                <a:lnTo>
                  <a:pt x="956" y="112"/>
                </a:lnTo>
                <a:lnTo>
                  <a:pt x="949" y="112"/>
                </a:lnTo>
                <a:lnTo>
                  <a:pt x="947" y="110"/>
                </a:lnTo>
                <a:lnTo>
                  <a:pt x="947" y="110"/>
                </a:lnTo>
                <a:lnTo>
                  <a:pt x="947" y="110"/>
                </a:lnTo>
                <a:lnTo>
                  <a:pt x="949" y="107"/>
                </a:lnTo>
                <a:lnTo>
                  <a:pt x="956" y="103"/>
                </a:lnTo>
                <a:lnTo>
                  <a:pt x="979" y="96"/>
                </a:lnTo>
                <a:lnTo>
                  <a:pt x="1009" y="91"/>
                </a:lnTo>
                <a:lnTo>
                  <a:pt x="1036" y="85"/>
                </a:lnTo>
                <a:lnTo>
                  <a:pt x="1036" y="85"/>
                </a:lnTo>
                <a:lnTo>
                  <a:pt x="1062" y="85"/>
                </a:lnTo>
                <a:lnTo>
                  <a:pt x="1094" y="85"/>
                </a:lnTo>
                <a:lnTo>
                  <a:pt x="1123" y="84"/>
                </a:lnTo>
                <a:lnTo>
                  <a:pt x="1135" y="82"/>
                </a:lnTo>
                <a:lnTo>
                  <a:pt x="1146" y="78"/>
                </a:lnTo>
                <a:lnTo>
                  <a:pt x="1146" y="78"/>
                </a:lnTo>
                <a:lnTo>
                  <a:pt x="1166" y="73"/>
                </a:lnTo>
                <a:lnTo>
                  <a:pt x="1185" y="69"/>
                </a:lnTo>
                <a:lnTo>
                  <a:pt x="1203" y="66"/>
                </a:lnTo>
                <a:lnTo>
                  <a:pt x="1208" y="64"/>
                </a:lnTo>
                <a:lnTo>
                  <a:pt x="1212" y="60"/>
                </a:lnTo>
                <a:lnTo>
                  <a:pt x="1212" y="60"/>
                </a:lnTo>
                <a:lnTo>
                  <a:pt x="1212" y="57"/>
                </a:lnTo>
                <a:lnTo>
                  <a:pt x="1210" y="55"/>
                </a:lnTo>
                <a:lnTo>
                  <a:pt x="1198" y="48"/>
                </a:lnTo>
                <a:lnTo>
                  <a:pt x="1183" y="44"/>
                </a:lnTo>
                <a:lnTo>
                  <a:pt x="1167" y="43"/>
                </a:lnTo>
                <a:lnTo>
                  <a:pt x="1167" y="43"/>
                </a:lnTo>
                <a:lnTo>
                  <a:pt x="1155" y="43"/>
                </a:lnTo>
                <a:lnTo>
                  <a:pt x="1146" y="41"/>
                </a:lnTo>
                <a:lnTo>
                  <a:pt x="1139" y="39"/>
                </a:lnTo>
                <a:lnTo>
                  <a:pt x="1137" y="36"/>
                </a:lnTo>
                <a:lnTo>
                  <a:pt x="1135" y="34"/>
                </a:lnTo>
                <a:lnTo>
                  <a:pt x="1135" y="34"/>
                </a:lnTo>
                <a:lnTo>
                  <a:pt x="1135" y="30"/>
                </a:lnTo>
                <a:lnTo>
                  <a:pt x="1132" y="28"/>
                </a:lnTo>
                <a:lnTo>
                  <a:pt x="1123" y="25"/>
                </a:lnTo>
                <a:lnTo>
                  <a:pt x="1114" y="21"/>
                </a:lnTo>
                <a:lnTo>
                  <a:pt x="1110" y="20"/>
                </a:lnTo>
                <a:lnTo>
                  <a:pt x="1107" y="16"/>
                </a:lnTo>
                <a:lnTo>
                  <a:pt x="1107" y="16"/>
                </a:lnTo>
                <a:lnTo>
                  <a:pt x="1105" y="14"/>
                </a:lnTo>
                <a:lnTo>
                  <a:pt x="1098" y="14"/>
                </a:lnTo>
                <a:lnTo>
                  <a:pt x="1078" y="12"/>
                </a:lnTo>
                <a:lnTo>
                  <a:pt x="1057" y="12"/>
                </a:lnTo>
                <a:lnTo>
                  <a:pt x="1048" y="11"/>
                </a:lnTo>
                <a:lnTo>
                  <a:pt x="1041" y="9"/>
                </a:lnTo>
                <a:lnTo>
                  <a:pt x="1041" y="9"/>
                </a:lnTo>
                <a:lnTo>
                  <a:pt x="1030" y="4"/>
                </a:lnTo>
                <a:lnTo>
                  <a:pt x="1013" y="2"/>
                </a:lnTo>
                <a:lnTo>
                  <a:pt x="991" y="0"/>
                </a:lnTo>
                <a:lnTo>
                  <a:pt x="970" y="0"/>
                </a:lnTo>
                <a:lnTo>
                  <a:pt x="970" y="0"/>
                </a:lnTo>
                <a:lnTo>
                  <a:pt x="917" y="2"/>
                </a:lnTo>
                <a:lnTo>
                  <a:pt x="872" y="4"/>
                </a:lnTo>
                <a:lnTo>
                  <a:pt x="872" y="4"/>
                </a:lnTo>
                <a:lnTo>
                  <a:pt x="856" y="7"/>
                </a:lnTo>
                <a:lnTo>
                  <a:pt x="847" y="9"/>
                </a:lnTo>
                <a:lnTo>
                  <a:pt x="838" y="9"/>
                </a:lnTo>
                <a:lnTo>
                  <a:pt x="838" y="9"/>
                </a:lnTo>
                <a:lnTo>
                  <a:pt x="829" y="9"/>
                </a:lnTo>
                <a:lnTo>
                  <a:pt x="820" y="11"/>
                </a:lnTo>
                <a:lnTo>
                  <a:pt x="815" y="14"/>
                </a:lnTo>
                <a:lnTo>
                  <a:pt x="815" y="18"/>
                </a:lnTo>
                <a:lnTo>
                  <a:pt x="817" y="20"/>
                </a:lnTo>
                <a:lnTo>
                  <a:pt x="817" y="20"/>
                </a:lnTo>
                <a:lnTo>
                  <a:pt x="819" y="25"/>
                </a:lnTo>
                <a:lnTo>
                  <a:pt x="819" y="28"/>
                </a:lnTo>
                <a:lnTo>
                  <a:pt x="815" y="32"/>
                </a:lnTo>
                <a:lnTo>
                  <a:pt x="812" y="34"/>
                </a:lnTo>
                <a:lnTo>
                  <a:pt x="808" y="34"/>
                </a:lnTo>
                <a:lnTo>
                  <a:pt x="803" y="34"/>
                </a:lnTo>
                <a:lnTo>
                  <a:pt x="801" y="32"/>
                </a:lnTo>
                <a:lnTo>
                  <a:pt x="799" y="28"/>
                </a:lnTo>
                <a:lnTo>
                  <a:pt x="799" y="28"/>
                </a:lnTo>
                <a:lnTo>
                  <a:pt x="799" y="25"/>
                </a:lnTo>
                <a:lnTo>
                  <a:pt x="796" y="21"/>
                </a:lnTo>
                <a:lnTo>
                  <a:pt x="792" y="20"/>
                </a:lnTo>
                <a:lnTo>
                  <a:pt x="785" y="18"/>
                </a:lnTo>
                <a:lnTo>
                  <a:pt x="772" y="18"/>
                </a:lnTo>
                <a:lnTo>
                  <a:pt x="767" y="20"/>
                </a:lnTo>
                <a:lnTo>
                  <a:pt x="764" y="21"/>
                </a:lnTo>
                <a:lnTo>
                  <a:pt x="764" y="21"/>
                </a:lnTo>
                <a:lnTo>
                  <a:pt x="758" y="23"/>
                </a:lnTo>
                <a:lnTo>
                  <a:pt x="749" y="23"/>
                </a:lnTo>
                <a:lnTo>
                  <a:pt x="730" y="21"/>
                </a:lnTo>
                <a:lnTo>
                  <a:pt x="712" y="18"/>
                </a:lnTo>
                <a:lnTo>
                  <a:pt x="705" y="20"/>
                </a:lnTo>
                <a:lnTo>
                  <a:pt x="699" y="21"/>
                </a:lnTo>
                <a:lnTo>
                  <a:pt x="699" y="21"/>
                </a:lnTo>
                <a:lnTo>
                  <a:pt x="694" y="23"/>
                </a:lnTo>
                <a:lnTo>
                  <a:pt x="687" y="27"/>
                </a:lnTo>
                <a:lnTo>
                  <a:pt x="664" y="28"/>
                </a:lnTo>
                <a:lnTo>
                  <a:pt x="639" y="28"/>
                </a:lnTo>
                <a:lnTo>
                  <a:pt x="621" y="30"/>
                </a:lnTo>
                <a:lnTo>
                  <a:pt x="621" y="30"/>
                </a:lnTo>
                <a:lnTo>
                  <a:pt x="618" y="32"/>
                </a:lnTo>
                <a:lnTo>
                  <a:pt x="619" y="34"/>
                </a:lnTo>
                <a:lnTo>
                  <a:pt x="628" y="39"/>
                </a:lnTo>
                <a:lnTo>
                  <a:pt x="641" y="46"/>
                </a:lnTo>
                <a:lnTo>
                  <a:pt x="644" y="48"/>
                </a:lnTo>
                <a:lnTo>
                  <a:pt x="646" y="52"/>
                </a:lnTo>
                <a:lnTo>
                  <a:pt x="646" y="52"/>
                </a:lnTo>
                <a:lnTo>
                  <a:pt x="643" y="53"/>
                </a:lnTo>
                <a:lnTo>
                  <a:pt x="637" y="55"/>
                </a:lnTo>
                <a:lnTo>
                  <a:pt x="619" y="55"/>
                </a:lnTo>
                <a:lnTo>
                  <a:pt x="612" y="57"/>
                </a:lnTo>
                <a:lnTo>
                  <a:pt x="605" y="59"/>
                </a:lnTo>
                <a:lnTo>
                  <a:pt x="603" y="60"/>
                </a:lnTo>
                <a:lnTo>
                  <a:pt x="603" y="62"/>
                </a:lnTo>
                <a:lnTo>
                  <a:pt x="603" y="64"/>
                </a:lnTo>
                <a:lnTo>
                  <a:pt x="603" y="64"/>
                </a:lnTo>
                <a:lnTo>
                  <a:pt x="609" y="69"/>
                </a:lnTo>
                <a:lnTo>
                  <a:pt x="616" y="73"/>
                </a:lnTo>
                <a:lnTo>
                  <a:pt x="632" y="82"/>
                </a:lnTo>
                <a:lnTo>
                  <a:pt x="650" y="91"/>
                </a:lnTo>
                <a:lnTo>
                  <a:pt x="657" y="96"/>
                </a:lnTo>
                <a:lnTo>
                  <a:pt x="664" y="101"/>
                </a:lnTo>
                <a:lnTo>
                  <a:pt x="664" y="101"/>
                </a:lnTo>
                <a:lnTo>
                  <a:pt x="667" y="107"/>
                </a:lnTo>
                <a:lnTo>
                  <a:pt x="667" y="109"/>
                </a:lnTo>
                <a:lnTo>
                  <a:pt x="666" y="110"/>
                </a:lnTo>
                <a:lnTo>
                  <a:pt x="660" y="109"/>
                </a:lnTo>
                <a:lnTo>
                  <a:pt x="648" y="105"/>
                </a:lnTo>
                <a:lnTo>
                  <a:pt x="634" y="96"/>
                </a:lnTo>
                <a:lnTo>
                  <a:pt x="634" y="96"/>
                </a:lnTo>
                <a:lnTo>
                  <a:pt x="627" y="93"/>
                </a:lnTo>
                <a:lnTo>
                  <a:pt x="619" y="89"/>
                </a:lnTo>
                <a:lnTo>
                  <a:pt x="605" y="85"/>
                </a:lnTo>
                <a:lnTo>
                  <a:pt x="591" y="84"/>
                </a:lnTo>
                <a:lnTo>
                  <a:pt x="586" y="80"/>
                </a:lnTo>
                <a:lnTo>
                  <a:pt x="580" y="76"/>
                </a:lnTo>
                <a:lnTo>
                  <a:pt x="580" y="76"/>
                </a:lnTo>
                <a:lnTo>
                  <a:pt x="575" y="73"/>
                </a:lnTo>
                <a:lnTo>
                  <a:pt x="568" y="68"/>
                </a:lnTo>
                <a:lnTo>
                  <a:pt x="550" y="62"/>
                </a:lnTo>
                <a:lnTo>
                  <a:pt x="530" y="60"/>
                </a:lnTo>
                <a:lnTo>
                  <a:pt x="523" y="60"/>
                </a:lnTo>
                <a:lnTo>
                  <a:pt x="518" y="62"/>
                </a:lnTo>
                <a:lnTo>
                  <a:pt x="518" y="62"/>
                </a:lnTo>
                <a:lnTo>
                  <a:pt x="516" y="66"/>
                </a:lnTo>
                <a:lnTo>
                  <a:pt x="516" y="69"/>
                </a:lnTo>
                <a:lnTo>
                  <a:pt x="522" y="75"/>
                </a:lnTo>
                <a:lnTo>
                  <a:pt x="527" y="78"/>
                </a:lnTo>
                <a:lnTo>
                  <a:pt x="539" y="87"/>
                </a:lnTo>
                <a:lnTo>
                  <a:pt x="545" y="93"/>
                </a:lnTo>
                <a:lnTo>
                  <a:pt x="546" y="96"/>
                </a:lnTo>
                <a:lnTo>
                  <a:pt x="546" y="96"/>
                </a:lnTo>
                <a:lnTo>
                  <a:pt x="545" y="98"/>
                </a:lnTo>
                <a:lnTo>
                  <a:pt x="541" y="100"/>
                </a:lnTo>
                <a:lnTo>
                  <a:pt x="532" y="98"/>
                </a:lnTo>
                <a:lnTo>
                  <a:pt x="522" y="96"/>
                </a:lnTo>
                <a:lnTo>
                  <a:pt x="516" y="96"/>
                </a:lnTo>
                <a:lnTo>
                  <a:pt x="514" y="96"/>
                </a:lnTo>
                <a:lnTo>
                  <a:pt x="514" y="96"/>
                </a:lnTo>
                <a:lnTo>
                  <a:pt x="511" y="96"/>
                </a:lnTo>
                <a:lnTo>
                  <a:pt x="507" y="94"/>
                </a:lnTo>
                <a:lnTo>
                  <a:pt x="495" y="85"/>
                </a:lnTo>
                <a:lnTo>
                  <a:pt x="482" y="76"/>
                </a:lnTo>
                <a:lnTo>
                  <a:pt x="477" y="75"/>
                </a:lnTo>
                <a:lnTo>
                  <a:pt x="470" y="73"/>
                </a:lnTo>
                <a:lnTo>
                  <a:pt x="470" y="73"/>
                </a:lnTo>
                <a:lnTo>
                  <a:pt x="466" y="73"/>
                </a:lnTo>
                <a:lnTo>
                  <a:pt x="465" y="75"/>
                </a:lnTo>
                <a:lnTo>
                  <a:pt x="465" y="78"/>
                </a:lnTo>
                <a:lnTo>
                  <a:pt x="465" y="82"/>
                </a:lnTo>
                <a:lnTo>
                  <a:pt x="466" y="91"/>
                </a:lnTo>
                <a:lnTo>
                  <a:pt x="468" y="103"/>
                </a:lnTo>
                <a:lnTo>
                  <a:pt x="468" y="103"/>
                </a:lnTo>
                <a:lnTo>
                  <a:pt x="468" y="109"/>
                </a:lnTo>
                <a:lnTo>
                  <a:pt x="465" y="114"/>
                </a:lnTo>
                <a:lnTo>
                  <a:pt x="461" y="119"/>
                </a:lnTo>
                <a:lnTo>
                  <a:pt x="456" y="121"/>
                </a:lnTo>
                <a:lnTo>
                  <a:pt x="452" y="123"/>
                </a:lnTo>
                <a:lnTo>
                  <a:pt x="449" y="125"/>
                </a:lnTo>
                <a:lnTo>
                  <a:pt x="449" y="123"/>
                </a:lnTo>
                <a:lnTo>
                  <a:pt x="449" y="119"/>
                </a:lnTo>
                <a:lnTo>
                  <a:pt x="449" y="119"/>
                </a:lnTo>
                <a:lnTo>
                  <a:pt x="452" y="114"/>
                </a:lnTo>
                <a:lnTo>
                  <a:pt x="452" y="107"/>
                </a:lnTo>
                <a:lnTo>
                  <a:pt x="452" y="100"/>
                </a:lnTo>
                <a:lnTo>
                  <a:pt x="450" y="93"/>
                </a:lnTo>
                <a:lnTo>
                  <a:pt x="449" y="85"/>
                </a:lnTo>
                <a:lnTo>
                  <a:pt x="445" y="80"/>
                </a:lnTo>
                <a:lnTo>
                  <a:pt x="442" y="75"/>
                </a:lnTo>
                <a:lnTo>
                  <a:pt x="436" y="71"/>
                </a:lnTo>
                <a:lnTo>
                  <a:pt x="436" y="71"/>
                </a:lnTo>
                <a:lnTo>
                  <a:pt x="431" y="69"/>
                </a:lnTo>
                <a:lnTo>
                  <a:pt x="422" y="71"/>
                </a:lnTo>
                <a:lnTo>
                  <a:pt x="402" y="75"/>
                </a:lnTo>
                <a:lnTo>
                  <a:pt x="383" y="80"/>
                </a:lnTo>
                <a:lnTo>
                  <a:pt x="374" y="82"/>
                </a:lnTo>
                <a:lnTo>
                  <a:pt x="365" y="82"/>
                </a:lnTo>
                <a:lnTo>
                  <a:pt x="365" y="82"/>
                </a:lnTo>
                <a:lnTo>
                  <a:pt x="351" y="84"/>
                </a:lnTo>
                <a:lnTo>
                  <a:pt x="338" y="85"/>
                </a:lnTo>
                <a:lnTo>
                  <a:pt x="333" y="89"/>
                </a:lnTo>
                <a:lnTo>
                  <a:pt x="331" y="91"/>
                </a:lnTo>
                <a:lnTo>
                  <a:pt x="333" y="94"/>
                </a:lnTo>
                <a:lnTo>
                  <a:pt x="337" y="98"/>
                </a:lnTo>
                <a:lnTo>
                  <a:pt x="337" y="98"/>
                </a:lnTo>
                <a:lnTo>
                  <a:pt x="342" y="101"/>
                </a:lnTo>
                <a:lnTo>
                  <a:pt x="344" y="103"/>
                </a:lnTo>
                <a:lnTo>
                  <a:pt x="344" y="107"/>
                </a:lnTo>
                <a:lnTo>
                  <a:pt x="340" y="107"/>
                </a:lnTo>
                <a:lnTo>
                  <a:pt x="337" y="109"/>
                </a:lnTo>
                <a:lnTo>
                  <a:pt x="333" y="107"/>
                </a:lnTo>
                <a:lnTo>
                  <a:pt x="328" y="105"/>
                </a:lnTo>
                <a:lnTo>
                  <a:pt x="322" y="101"/>
                </a:lnTo>
                <a:lnTo>
                  <a:pt x="322" y="101"/>
                </a:lnTo>
                <a:lnTo>
                  <a:pt x="315" y="100"/>
                </a:lnTo>
                <a:lnTo>
                  <a:pt x="306" y="98"/>
                </a:lnTo>
                <a:lnTo>
                  <a:pt x="296" y="98"/>
                </a:lnTo>
                <a:lnTo>
                  <a:pt x="287" y="100"/>
                </a:lnTo>
                <a:lnTo>
                  <a:pt x="278" y="101"/>
                </a:lnTo>
                <a:lnTo>
                  <a:pt x="271" y="103"/>
                </a:lnTo>
                <a:lnTo>
                  <a:pt x="267" y="107"/>
                </a:lnTo>
                <a:lnTo>
                  <a:pt x="267" y="109"/>
                </a:lnTo>
                <a:lnTo>
                  <a:pt x="269" y="109"/>
                </a:lnTo>
                <a:lnTo>
                  <a:pt x="269" y="109"/>
                </a:lnTo>
                <a:lnTo>
                  <a:pt x="273" y="112"/>
                </a:lnTo>
                <a:lnTo>
                  <a:pt x="274" y="116"/>
                </a:lnTo>
                <a:lnTo>
                  <a:pt x="278" y="126"/>
                </a:lnTo>
                <a:lnTo>
                  <a:pt x="278" y="137"/>
                </a:lnTo>
                <a:lnTo>
                  <a:pt x="278" y="141"/>
                </a:lnTo>
                <a:lnTo>
                  <a:pt x="276" y="144"/>
                </a:lnTo>
                <a:lnTo>
                  <a:pt x="276" y="144"/>
                </a:lnTo>
                <a:lnTo>
                  <a:pt x="273" y="146"/>
                </a:lnTo>
                <a:lnTo>
                  <a:pt x="269" y="148"/>
                </a:lnTo>
                <a:lnTo>
                  <a:pt x="258" y="144"/>
                </a:lnTo>
                <a:lnTo>
                  <a:pt x="244" y="139"/>
                </a:lnTo>
                <a:lnTo>
                  <a:pt x="237" y="137"/>
                </a:lnTo>
                <a:lnTo>
                  <a:pt x="230" y="137"/>
                </a:lnTo>
                <a:lnTo>
                  <a:pt x="230" y="137"/>
                </a:lnTo>
                <a:lnTo>
                  <a:pt x="221" y="141"/>
                </a:lnTo>
                <a:lnTo>
                  <a:pt x="205" y="146"/>
                </a:lnTo>
                <a:lnTo>
                  <a:pt x="169" y="162"/>
                </a:lnTo>
                <a:lnTo>
                  <a:pt x="152" y="173"/>
                </a:lnTo>
                <a:lnTo>
                  <a:pt x="136" y="181"/>
                </a:lnTo>
                <a:lnTo>
                  <a:pt x="127" y="189"/>
                </a:lnTo>
                <a:lnTo>
                  <a:pt x="125" y="192"/>
                </a:lnTo>
                <a:lnTo>
                  <a:pt x="125" y="196"/>
                </a:lnTo>
                <a:lnTo>
                  <a:pt x="125" y="196"/>
                </a:lnTo>
                <a:lnTo>
                  <a:pt x="128" y="199"/>
                </a:lnTo>
                <a:lnTo>
                  <a:pt x="134" y="201"/>
                </a:lnTo>
                <a:lnTo>
                  <a:pt x="152" y="201"/>
                </a:lnTo>
                <a:lnTo>
                  <a:pt x="169" y="201"/>
                </a:lnTo>
                <a:lnTo>
                  <a:pt x="176" y="203"/>
                </a:lnTo>
                <a:lnTo>
                  <a:pt x="182" y="205"/>
                </a:lnTo>
                <a:lnTo>
                  <a:pt x="182" y="205"/>
                </a:lnTo>
                <a:lnTo>
                  <a:pt x="185" y="208"/>
                </a:lnTo>
                <a:lnTo>
                  <a:pt x="187" y="212"/>
                </a:lnTo>
                <a:lnTo>
                  <a:pt x="185" y="219"/>
                </a:lnTo>
                <a:lnTo>
                  <a:pt x="184" y="224"/>
                </a:lnTo>
                <a:lnTo>
                  <a:pt x="175" y="237"/>
                </a:lnTo>
                <a:lnTo>
                  <a:pt x="162" y="247"/>
                </a:lnTo>
                <a:lnTo>
                  <a:pt x="162" y="247"/>
                </a:lnTo>
                <a:lnTo>
                  <a:pt x="155" y="251"/>
                </a:lnTo>
                <a:lnTo>
                  <a:pt x="144" y="253"/>
                </a:lnTo>
                <a:lnTo>
                  <a:pt x="121" y="253"/>
                </a:lnTo>
                <a:lnTo>
                  <a:pt x="100" y="254"/>
                </a:lnTo>
                <a:lnTo>
                  <a:pt x="93" y="256"/>
                </a:lnTo>
                <a:lnTo>
                  <a:pt x="89" y="258"/>
                </a:lnTo>
                <a:lnTo>
                  <a:pt x="89" y="260"/>
                </a:lnTo>
                <a:lnTo>
                  <a:pt x="89" y="260"/>
                </a:lnTo>
                <a:lnTo>
                  <a:pt x="87" y="263"/>
                </a:lnTo>
                <a:lnTo>
                  <a:pt x="86" y="265"/>
                </a:lnTo>
                <a:lnTo>
                  <a:pt x="75" y="269"/>
                </a:lnTo>
                <a:lnTo>
                  <a:pt x="43" y="276"/>
                </a:lnTo>
                <a:lnTo>
                  <a:pt x="27" y="279"/>
                </a:lnTo>
                <a:lnTo>
                  <a:pt x="13" y="283"/>
                </a:lnTo>
                <a:lnTo>
                  <a:pt x="4" y="288"/>
                </a:lnTo>
                <a:lnTo>
                  <a:pt x="0" y="292"/>
                </a:lnTo>
                <a:lnTo>
                  <a:pt x="0" y="295"/>
                </a:lnTo>
                <a:lnTo>
                  <a:pt x="0" y="295"/>
                </a:lnTo>
                <a:lnTo>
                  <a:pt x="0" y="301"/>
                </a:lnTo>
                <a:lnTo>
                  <a:pt x="2" y="306"/>
                </a:lnTo>
                <a:lnTo>
                  <a:pt x="7" y="310"/>
                </a:lnTo>
                <a:lnTo>
                  <a:pt x="13" y="313"/>
                </a:lnTo>
                <a:lnTo>
                  <a:pt x="13" y="313"/>
                </a:lnTo>
                <a:lnTo>
                  <a:pt x="23" y="313"/>
                </a:lnTo>
                <a:lnTo>
                  <a:pt x="34" y="315"/>
                </a:lnTo>
                <a:lnTo>
                  <a:pt x="43" y="317"/>
                </a:lnTo>
                <a:lnTo>
                  <a:pt x="48" y="320"/>
                </a:lnTo>
                <a:lnTo>
                  <a:pt x="52" y="324"/>
                </a:lnTo>
                <a:lnTo>
                  <a:pt x="52" y="324"/>
                </a:lnTo>
                <a:lnTo>
                  <a:pt x="57" y="327"/>
                </a:lnTo>
                <a:lnTo>
                  <a:pt x="64" y="331"/>
                </a:lnTo>
                <a:lnTo>
                  <a:pt x="71" y="333"/>
                </a:lnTo>
                <a:lnTo>
                  <a:pt x="80" y="334"/>
                </a:lnTo>
                <a:lnTo>
                  <a:pt x="98" y="333"/>
                </a:lnTo>
                <a:lnTo>
                  <a:pt x="116" y="329"/>
                </a:lnTo>
                <a:lnTo>
                  <a:pt x="116" y="329"/>
                </a:lnTo>
                <a:lnTo>
                  <a:pt x="125" y="326"/>
                </a:lnTo>
                <a:lnTo>
                  <a:pt x="132" y="326"/>
                </a:lnTo>
                <a:lnTo>
                  <a:pt x="137" y="326"/>
                </a:lnTo>
                <a:lnTo>
                  <a:pt x="143" y="327"/>
                </a:lnTo>
                <a:lnTo>
                  <a:pt x="148" y="331"/>
                </a:lnTo>
                <a:lnTo>
                  <a:pt x="150" y="334"/>
                </a:lnTo>
                <a:lnTo>
                  <a:pt x="153" y="338"/>
                </a:lnTo>
                <a:lnTo>
                  <a:pt x="153" y="342"/>
                </a:lnTo>
                <a:lnTo>
                  <a:pt x="153" y="342"/>
                </a:lnTo>
                <a:lnTo>
                  <a:pt x="152" y="345"/>
                </a:lnTo>
                <a:lnTo>
                  <a:pt x="150" y="345"/>
                </a:lnTo>
                <a:lnTo>
                  <a:pt x="144" y="347"/>
                </a:lnTo>
                <a:lnTo>
                  <a:pt x="127" y="345"/>
                </a:lnTo>
                <a:lnTo>
                  <a:pt x="105" y="343"/>
                </a:lnTo>
                <a:lnTo>
                  <a:pt x="96" y="343"/>
                </a:lnTo>
                <a:lnTo>
                  <a:pt x="89" y="347"/>
                </a:lnTo>
                <a:lnTo>
                  <a:pt x="89" y="347"/>
                </a:lnTo>
                <a:lnTo>
                  <a:pt x="84" y="349"/>
                </a:lnTo>
                <a:lnTo>
                  <a:pt x="75" y="350"/>
                </a:lnTo>
                <a:lnTo>
                  <a:pt x="55" y="352"/>
                </a:lnTo>
                <a:lnTo>
                  <a:pt x="38" y="352"/>
                </a:lnTo>
                <a:lnTo>
                  <a:pt x="34" y="354"/>
                </a:lnTo>
                <a:lnTo>
                  <a:pt x="32" y="356"/>
                </a:lnTo>
                <a:lnTo>
                  <a:pt x="32" y="358"/>
                </a:lnTo>
                <a:lnTo>
                  <a:pt x="32" y="358"/>
                </a:lnTo>
                <a:lnTo>
                  <a:pt x="34" y="361"/>
                </a:lnTo>
                <a:lnTo>
                  <a:pt x="38" y="363"/>
                </a:lnTo>
                <a:lnTo>
                  <a:pt x="47" y="365"/>
                </a:lnTo>
                <a:lnTo>
                  <a:pt x="75" y="368"/>
                </a:lnTo>
                <a:lnTo>
                  <a:pt x="75" y="368"/>
                </a:lnTo>
                <a:lnTo>
                  <a:pt x="80" y="370"/>
                </a:lnTo>
                <a:lnTo>
                  <a:pt x="82" y="372"/>
                </a:lnTo>
                <a:lnTo>
                  <a:pt x="82" y="374"/>
                </a:lnTo>
                <a:lnTo>
                  <a:pt x="82" y="377"/>
                </a:lnTo>
                <a:lnTo>
                  <a:pt x="79" y="382"/>
                </a:lnTo>
                <a:lnTo>
                  <a:pt x="75" y="388"/>
                </a:lnTo>
                <a:lnTo>
                  <a:pt x="75" y="388"/>
                </a:lnTo>
                <a:lnTo>
                  <a:pt x="75" y="390"/>
                </a:lnTo>
                <a:lnTo>
                  <a:pt x="77" y="391"/>
                </a:lnTo>
                <a:lnTo>
                  <a:pt x="82" y="395"/>
                </a:lnTo>
                <a:lnTo>
                  <a:pt x="91" y="397"/>
                </a:lnTo>
                <a:lnTo>
                  <a:pt x="103" y="402"/>
                </a:lnTo>
                <a:lnTo>
                  <a:pt x="103" y="402"/>
                </a:lnTo>
                <a:lnTo>
                  <a:pt x="118" y="409"/>
                </a:lnTo>
                <a:lnTo>
                  <a:pt x="132" y="413"/>
                </a:lnTo>
                <a:lnTo>
                  <a:pt x="137" y="413"/>
                </a:lnTo>
                <a:lnTo>
                  <a:pt x="143" y="411"/>
                </a:lnTo>
                <a:lnTo>
                  <a:pt x="143" y="409"/>
                </a:lnTo>
                <a:lnTo>
                  <a:pt x="141" y="407"/>
                </a:lnTo>
                <a:lnTo>
                  <a:pt x="141" y="407"/>
                </a:lnTo>
                <a:lnTo>
                  <a:pt x="139" y="404"/>
                </a:lnTo>
                <a:lnTo>
                  <a:pt x="141" y="400"/>
                </a:lnTo>
                <a:lnTo>
                  <a:pt x="143" y="400"/>
                </a:lnTo>
                <a:lnTo>
                  <a:pt x="148" y="398"/>
                </a:lnTo>
                <a:lnTo>
                  <a:pt x="157" y="400"/>
                </a:lnTo>
                <a:lnTo>
                  <a:pt x="162" y="402"/>
                </a:lnTo>
                <a:lnTo>
                  <a:pt x="164" y="404"/>
                </a:lnTo>
                <a:lnTo>
                  <a:pt x="164" y="404"/>
                </a:lnTo>
                <a:lnTo>
                  <a:pt x="168" y="406"/>
                </a:lnTo>
                <a:lnTo>
                  <a:pt x="169" y="406"/>
                </a:lnTo>
                <a:lnTo>
                  <a:pt x="176" y="402"/>
                </a:lnTo>
                <a:lnTo>
                  <a:pt x="185" y="398"/>
                </a:lnTo>
                <a:lnTo>
                  <a:pt x="191" y="398"/>
                </a:lnTo>
                <a:lnTo>
                  <a:pt x="196" y="398"/>
                </a:lnTo>
                <a:lnTo>
                  <a:pt x="196" y="398"/>
                </a:lnTo>
                <a:lnTo>
                  <a:pt x="201" y="398"/>
                </a:lnTo>
                <a:lnTo>
                  <a:pt x="205" y="398"/>
                </a:lnTo>
                <a:lnTo>
                  <a:pt x="212" y="395"/>
                </a:lnTo>
                <a:lnTo>
                  <a:pt x="217" y="391"/>
                </a:lnTo>
                <a:lnTo>
                  <a:pt x="221" y="391"/>
                </a:lnTo>
                <a:lnTo>
                  <a:pt x="224" y="393"/>
                </a:lnTo>
                <a:lnTo>
                  <a:pt x="224" y="393"/>
                </a:lnTo>
                <a:lnTo>
                  <a:pt x="230" y="395"/>
                </a:lnTo>
                <a:lnTo>
                  <a:pt x="239" y="398"/>
                </a:lnTo>
                <a:lnTo>
                  <a:pt x="260" y="402"/>
                </a:lnTo>
                <a:lnTo>
                  <a:pt x="283" y="407"/>
                </a:lnTo>
                <a:lnTo>
                  <a:pt x="292" y="409"/>
                </a:lnTo>
                <a:lnTo>
                  <a:pt x="299" y="413"/>
                </a:lnTo>
                <a:lnTo>
                  <a:pt x="299" y="413"/>
                </a:lnTo>
                <a:lnTo>
                  <a:pt x="313" y="418"/>
                </a:lnTo>
                <a:lnTo>
                  <a:pt x="326" y="423"/>
                </a:lnTo>
                <a:lnTo>
                  <a:pt x="331" y="427"/>
                </a:lnTo>
                <a:lnTo>
                  <a:pt x="335" y="429"/>
                </a:lnTo>
                <a:lnTo>
                  <a:pt x="337" y="432"/>
                </a:lnTo>
                <a:lnTo>
                  <a:pt x="338" y="438"/>
                </a:lnTo>
                <a:lnTo>
                  <a:pt x="338" y="438"/>
                </a:lnTo>
                <a:lnTo>
                  <a:pt x="338" y="443"/>
                </a:lnTo>
                <a:lnTo>
                  <a:pt x="338" y="447"/>
                </a:lnTo>
                <a:lnTo>
                  <a:pt x="342" y="450"/>
                </a:lnTo>
                <a:lnTo>
                  <a:pt x="345" y="455"/>
                </a:lnTo>
                <a:lnTo>
                  <a:pt x="356" y="463"/>
                </a:lnTo>
                <a:lnTo>
                  <a:pt x="370" y="468"/>
                </a:lnTo>
                <a:lnTo>
                  <a:pt x="370" y="468"/>
                </a:lnTo>
                <a:lnTo>
                  <a:pt x="376" y="471"/>
                </a:lnTo>
                <a:lnTo>
                  <a:pt x="381" y="477"/>
                </a:lnTo>
                <a:lnTo>
                  <a:pt x="385" y="480"/>
                </a:lnTo>
                <a:lnTo>
                  <a:pt x="388" y="486"/>
                </a:lnTo>
                <a:lnTo>
                  <a:pt x="392" y="496"/>
                </a:lnTo>
                <a:lnTo>
                  <a:pt x="392" y="507"/>
                </a:lnTo>
                <a:lnTo>
                  <a:pt x="392" y="507"/>
                </a:lnTo>
                <a:lnTo>
                  <a:pt x="392" y="511"/>
                </a:lnTo>
                <a:lnTo>
                  <a:pt x="395" y="514"/>
                </a:lnTo>
                <a:lnTo>
                  <a:pt x="401" y="521"/>
                </a:lnTo>
                <a:lnTo>
                  <a:pt x="408" y="528"/>
                </a:lnTo>
                <a:lnTo>
                  <a:pt x="408" y="530"/>
                </a:lnTo>
                <a:lnTo>
                  <a:pt x="408" y="532"/>
                </a:lnTo>
                <a:lnTo>
                  <a:pt x="408" y="532"/>
                </a:lnTo>
                <a:lnTo>
                  <a:pt x="408" y="537"/>
                </a:lnTo>
                <a:lnTo>
                  <a:pt x="408" y="543"/>
                </a:lnTo>
                <a:lnTo>
                  <a:pt x="413" y="550"/>
                </a:lnTo>
                <a:lnTo>
                  <a:pt x="420" y="557"/>
                </a:lnTo>
                <a:lnTo>
                  <a:pt x="420" y="557"/>
                </a:lnTo>
                <a:lnTo>
                  <a:pt x="422" y="560"/>
                </a:lnTo>
                <a:lnTo>
                  <a:pt x="422" y="564"/>
                </a:lnTo>
                <a:lnTo>
                  <a:pt x="420" y="567"/>
                </a:lnTo>
                <a:lnTo>
                  <a:pt x="417" y="571"/>
                </a:lnTo>
                <a:lnTo>
                  <a:pt x="409" y="578"/>
                </a:lnTo>
                <a:lnTo>
                  <a:pt x="408" y="582"/>
                </a:lnTo>
                <a:lnTo>
                  <a:pt x="408" y="585"/>
                </a:lnTo>
                <a:lnTo>
                  <a:pt x="408" y="585"/>
                </a:lnTo>
                <a:lnTo>
                  <a:pt x="409" y="591"/>
                </a:lnTo>
                <a:lnTo>
                  <a:pt x="409" y="594"/>
                </a:lnTo>
                <a:lnTo>
                  <a:pt x="408" y="605"/>
                </a:lnTo>
                <a:lnTo>
                  <a:pt x="408" y="608"/>
                </a:lnTo>
                <a:lnTo>
                  <a:pt x="409" y="612"/>
                </a:lnTo>
                <a:lnTo>
                  <a:pt x="413" y="616"/>
                </a:lnTo>
                <a:lnTo>
                  <a:pt x="420" y="617"/>
                </a:lnTo>
                <a:lnTo>
                  <a:pt x="420" y="617"/>
                </a:lnTo>
                <a:lnTo>
                  <a:pt x="427" y="617"/>
                </a:lnTo>
                <a:lnTo>
                  <a:pt x="433" y="617"/>
                </a:lnTo>
                <a:lnTo>
                  <a:pt x="436" y="614"/>
                </a:lnTo>
                <a:lnTo>
                  <a:pt x="440" y="612"/>
                </a:lnTo>
                <a:lnTo>
                  <a:pt x="445" y="605"/>
                </a:lnTo>
                <a:lnTo>
                  <a:pt x="449" y="603"/>
                </a:lnTo>
                <a:lnTo>
                  <a:pt x="454" y="603"/>
                </a:lnTo>
                <a:lnTo>
                  <a:pt x="454" y="603"/>
                </a:lnTo>
                <a:lnTo>
                  <a:pt x="459" y="603"/>
                </a:lnTo>
                <a:lnTo>
                  <a:pt x="461" y="605"/>
                </a:lnTo>
                <a:lnTo>
                  <a:pt x="463" y="607"/>
                </a:lnTo>
                <a:lnTo>
                  <a:pt x="461" y="610"/>
                </a:lnTo>
                <a:lnTo>
                  <a:pt x="461" y="619"/>
                </a:lnTo>
                <a:lnTo>
                  <a:pt x="461" y="623"/>
                </a:lnTo>
                <a:lnTo>
                  <a:pt x="463" y="626"/>
                </a:lnTo>
                <a:lnTo>
                  <a:pt x="463" y="626"/>
                </a:lnTo>
                <a:lnTo>
                  <a:pt x="466" y="630"/>
                </a:lnTo>
                <a:lnTo>
                  <a:pt x="472" y="632"/>
                </a:lnTo>
                <a:lnTo>
                  <a:pt x="482" y="635"/>
                </a:lnTo>
                <a:lnTo>
                  <a:pt x="495" y="639"/>
                </a:lnTo>
                <a:lnTo>
                  <a:pt x="502" y="642"/>
                </a:lnTo>
                <a:lnTo>
                  <a:pt x="507" y="648"/>
                </a:lnTo>
                <a:lnTo>
                  <a:pt x="507" y="648"/>
                </a:lnTo>
                <a:lnTo>
                  <a:pt x="513" y="653"/>
                </a:lnTo>
                <a:lnTo>
                  <a:pt x="516" y="656"/>
                </a:lnTo>
                <a:lnTo>
                  <a:pt x="516" y="660"/>
                </a:lnTo>
                <a:lnTo>
                  <a:pt x="516" y="662"/>
                </a:lnTo>
                <a:lnTo>
                  <a:pt x="513" y="664"/>
                </a:lnTo>
                <a:lnTo>
                  <a:pt x="509" y="664"/>
                </a:lnTo>
                <a:lnTo>
                  <a:pt x="504" y="660"/>
                </a:lnTo>
                <a:lnTo>
                  <a:pt x="498" y="656"/>
                </a:lnTo>
                <a:lnTo>
                  <a:pt x="498" y="656"/>
                </a:lnTo>
                <a:lnTo>
                  <a:pt x="491" y="653"/>
                </a:lnTo>
                <a:lnTo>
                  <a:pt x="482" y="651"/>
                </a:lnTo>
                <a:lnTo>
                  <a:pt x="461" y="649"/>
                </a:lnTo>
                <a:lnTo>
                  <a:pt x="443" y="649"/>
                </a:lnTo>
                <a:lnTo>
                  <a:pt x="438" y="651"/>
                </a:lnTo>
                <a:lnTo>
                  <a:pt x="436" y="653"/>
                </a:lnTo>
                <a:lnTo>
                  <a:pt x="436" y="653"/>
                </a:lnTo>
                <a:lnTo>
                  <a:pt x="438" y="655"/>
                </a:lnTo>
                <a:lnTo>
                  <a:pt x="445" y="660"/>
                </a:lnTo>
                <a:lnTo>
                  <a:pt x="463" y="671"/>
                </a:lnTo>
                <a:lnTo>
                  <a:pt x="484" y="680"/>
                </a:lnTo>
                <a:lnTo>
                  <a:pt x="493" y="681"/>
                </a:lnTo>
                <a:lnTo>
                  <a:pt x="498" y="681"/>
                </a:lnTo>
                <a:lnTo>
                  <a:pt x="498" y="681"/>
                </a:lnTo>
                <a:lnTo>
                  <a:pt x="504" y="681"/>
                </a:lnTo>
                <a:lnTo>
                  <a:pt x="509" y="683"/>
                </a:lnTo>
                <a:lnTo>
                  <a:pt x="513" y="685"/>
                </a:lnTo>
                <a:lnTo>
                  <a:pt x="516" y="690"/>
                </a:lnTo>
                <a:lnTo>
                  <a:pt x="520" y="694"/>
                </a:lnTo>
                <a:lnTo>
                  <a:pt x="522" y="699"/>
                </a:lnTo>
                <a:lnTo>
                  <a:pt x="522" y="703"/>
                </a:lnTo>
                <a:lnTo>
                  <a:pt x="520" y="706"/>
                </a:lnTo>
                <a:lnTo>
                  <a:pt x="520" y="706"/>
                </a:lnTo>
                <a:lnTo>
                  <a:pt x="518" y="708"/>
                </a:lnTo>
                <a:lnTo>
                  <a:pt x="516" y="713"/>
                </a:lnTo>
                <a:lnTo>
                  <a:pt x="516" y="722"/>
                </a:lnTo>
                <a:lnTo>
                  <a:pt x="514" y="738"/>
                </a:lnTo>
                <a:lnTo>
                  <a:pt x="514" y="738"/>
                </a:lnTo>
                <a:lnTo>
                  <a:pt x="514" y="740"/>
                </a:lnTo>
                <a:lnTo>
                  <a:pt x="511" y="742"/>
                </a:lnTo>
                <a:lnTo>
                  <a:pt x="504" y="742"/>
                </a:lnTo>
                <a:lnTo>
                  <a:pt x="495" y="740"/>
                </a:lnTo>
                <a:lnTo>
                  <a:pt x="486" y="740"/>
                </a:lnTo>
                <a:lnTo>
                  <a:pt x="486" y="740"/>
                </a:lnTo>
                <a:lnTo>
                  <a:pt x="477" y="742"/>
                </a:lnTo>
                <a:lnTo>
                  <a:pt x="472" y="744"/>
                </a:lnTo>
                <a:lnTo>
                  <a:pt x="468" y="749"/>
                </a:lnTo>
                <a:lnTo>
                  <a:pt x="466" y="756"/>
                </a:lnTo>
                <a:lnTo>
                  <a:pt x="466" y="756"/>
                </a:lnTo>
                <a:lnTo>
                  <a:pt x="466" y="761"/>
                </a:lnTo>
                <a:lnTo>
                  <a:pt x="465" y="765"/>
                </a:lnTo>
                <a:lnTo>
                  <a:pt x="458" y="772"/>
                </a:lnTo>
                <a:lnTo>
                  <a:pt x="450" y="781"/>
                </a:lnTo>
                <a:lnTo>
                  <a:pt x="449" y="786"/>
                </a:lnTo>
                <a:lnTo>
                  <a:pt x="447" y="792"/>
                </a:lnTo>
                <a:lnTo>
                  <a:pt x="447" y="792"/>
                </a:lnTo>
                <a:lnTo>
                  <a:pt x="447" y="795"/>
                </a:lnTo>
                <a:lnTo>
                  <a:pt x="449" y="799"/>
                </a:lnTo>
                <a:lnTo>
                  <a:pt x="450" y="802"/>
                </a:lnTo>
                <a:lnTo>
                  <a:pt x="454" y="804"/>
                </a:lnTo>
                <a:lnTo>
                  <a:pt x="463" y="808"/>
                </a:lnTo>
                <a:lnTo>
                  <a:pt x="470" y="811"/>
                </a:lnTo>
                <a:lnTo>
                  <a:pt x="470" y="811"/>
                </a:lnTo>
                <a:lnTo>
                  <a:pt x="472" y="813"/>
                </a:lnTo>
                <a:lnTo>
                  <a:pt x="472" y="815"/>
                </a:lnTo>
                <a:lnTo>
                  <a:pt x="465" y="820"/>
                </a:lnTo>
                <a:lnTo>
                  <a:pt x="456" y="825"/>
                </a:lnTo>
                <a:lnTo>
                  <a:pt x="454" y="829"/>
                </a:lnTo>
                <a:lnTo>
                  <a:pt x="452" y="833"/>
                </a:lnTo>
                <a:lnTo>
                  <a:pt x="452" y="833"/>
                </a:lnTo>
                <a:lnTo>
                  <a:pt x="452" y="836"/>
                </a:lnTo>
                <a:lnTo>
                  <a:pt x="456" y="841"/>
                </a:lnTo>
                <a:lnTo>
                  <a:pt x="465" y="850"/>
                </a:lnTo>
                <a:lnTo>
                  <a:pt x="475" y="859"/>
                </a:lnTo>
                <a:lnTo>
                  <a:pt x="484" y="866"/>
                </a:lnTo>
                <a:lnTo>
                  <a:pt x="484" y="866"/>
                </a:lnTo>
                <a:lnTo>
                  <a:pt x="488" y="868"/>
                </a:lnTo>
                <a:lnTo>
                  <a:pt x="488" y="873"/>
                </a:lnTo>
                <a:lnTo>
                  <a:pt x="490" y="884"/>
                </a:lnTo>
                <a:lnTo>
                  <a:pt x="488" y="895"/>
                </a:lnTo>
                <a:lnTo>
                  <a:pt x="490" y="905"/>
                </a:lnTo>
                <a:lnTo>
                  <a:pt x="490" y="905"/>
                </a:lnTo>
                <a:lnTo>
                  <a:pt x="490" y="909"/>
                </a:lnTo>
                <a:lnTo>
                  <a:pt x="493" y="911"/>
                </a:lnTo>
                <a:lnTo>
                  <a:pt x="497" y="911"/>
                </a:lnTo>
                <a:lnTo>
                  <a:pt x="500" y="911"/>
                </a:lnTo>
                <a:lnTo>
                  <a:pt x="502" y="913"/>
                </a:lnTo>
                <a:lnTo>
                  <a:pt x="502" y="914"/>
                </a:lnTo>
                <a:lnTo>
                  <a:pt x="502" y="918"/>
                </a:lnTo>
                <a:lnTo>
                  <a:pt x="502" y="918"/>
                </a:lnTo>
                <a:lnTo>
                  <a:pt x="502" y="923"/>
                </a:lnTo>
                <a:lnTo>
                  <a:pt x="504" y="927"/>
                </a:lnTo>
                <a:lnTo>
                  <a:pt x="507" y="932"/>
                </a:lnTo>
                <a:lnTo>
                  <a:pt x="513" y="937"/>
                </a:lnTo>
                <a:lnTo>
                  <a:pt x="514" y="939"/>
                </a:lnTo>
                <a:lnTo>
                  <a:pt x="514" y="943"/>
                </a:lnTo>
                <a:lnTo>
                  <a:pt x="514" y="943"/>
                </a:lnTo>
                <a:lnTo>
                  <a:pt x="516" y="945"/>
                </a:lnTo>
                <a:lnTo>
                  <a:pt x="518" y="948"/>
                </a:lnTo>
                <a:lnTo>
                  <a:pt x="525" y="952"/>
                </a:lnTo>
                <a:lnTo>
                  <a:pt x="532" y="955"/>
                </a:lnTo>
                <a:lnTo>
                  <a:pt x="532" y="959"/>
                </a:lnTo>
                <a:lnTo>
                  <a:pt x="532" y="962"/>
                </a:lnTo>
                <a:lnTo>
                  <a:pt x="532" y="962"/>
                </a:lnTo>
                <a:lnTo>
                  <a:pt x="532" y="968"/>
                </a:lnTo>
                <a:lnTo>
                  <a:pt x="532" y="971"/>
                </a:lnTo>
                <a:lnTo>
                  <a:pt x="534" y="978"/>
                </a:lnTo>
                <a:lnTo>
                  <a:pt x="543" y="991"/>
                </a:lnTo>
                <a:lnTo>
                  <a:pt x="543" y="991"/>
                </a:lnTo>
                <a:lnTo>
                  <a:pt x="550" y="996"/>
                </a:lnTo>
                <a:lnTo>
                  <a:pt x="557" y="1003"/>
                </a:lnTo>
                <a:lnTo>
                  <a:pt x="564" y="1012"/>
                </a:lnTo>
                <a:lnTo>
                  <a:pt x="570" y="1019"/>
                </a:lnTo>
                <a:lnTo>
                  <a:pt x="570" y="1019"/>
                </a:lnTo>
                <a:lnTo>
                  <a:pt x="573" y="1026"/>
                </a:lnTo>
                <a:lnTo>
                  <a:pt x="580" y="1032"/>
                </a:lnTo>
                <a:lnTo>
                  <a:pt x="587" y="1035"/>
                </a:lnTo>
                <a:lnTo>
                  <a:pt x="591" y="1037"/>
                </a:lnTo>
                <a:lnTo>
                  <a:pt x="596" y="1035"/>
                </a:lnTo>
                <a:lnTo>
                  <a:pt x="596" y="1035"/>
                </a:lnTo>
                <a:lnTo>
                  <a:pt x="600" y="1035"/>
                </a:lnTo>
                <a:lnTo>
                  <a:pt x="603" y="1035"/>
                </a:lnTo>
                <a:lnTo>
                  <a:pt x="609" y="1039"/>
                </a:lnTo>
                <a:lnTo>
                  <a:pt x="614" y="1042"/>
                </a:lnTo>
                <a:lnTo>
                  <a:pt x="616" y="1042"/>
                </a:lnTo>
                <a:lnTo>
                  <a:pt x="619" y="1042"/>
                </a:lnTo>
                <a:lnTo>
                  <a:pt x="619" y="1042"/>
                </a:lnTo>
                <a:lnTo>
                  <a:pt x="627" y="1042"/>
                </a:lnTo>
                <a:lnTo>
                  <a:pt x="635" y="1046"/>
                </a:lnTo>
                <a:lnTo>
                  <a:pt x="643" y="1050"/>
                </a:lnTo>
                <a:lnTo>
                  <a:pt x="646" y="1055"/>
                </a:lnTo>
                <a:lnTo>
                  <a:pt x="646" y="1055"/>
                </a:lnTo>
                <a:lnTo>
                  <a:pt x="650" y="1057"/>
                </a:lnTo>
                <a:lnTo>
                  <a:pt x="653" y="1060"/>
                </a:lnTo>
                <a:lnTo>
                  <a:pt x="666" y="1066"/>
                </a:lnTo>
                <a:lnTo>
                  <a:pt x="687" y="1071"/>
                </a:lnTo>
                <a:lnTo>
                  <a:pt x="687" y="1071"/>
                </a:lnTo>
                <a:lnTo>
                  <a:pt x="691" y="1071"/>
                </a:lnTo>
                <a:lnTo>
                  <a:pt x="692" y="1069"/>
                </a:lnTo>
                <a:lnTo>
                  <a:pt x="696" y="1064"/>
                </a:lnTo>
                <a:lnTo>
                  <a:pt x="701" y="1057"/>
                </a:lnTo>
                <a:lnTo>
                  <a:pt x="705" y="1053"/>
                </a:lnTo>
                <a:lnTo>
                  <a:pt x="705" y="1053"/>
                </a:lnTo>
                <a:lnTo>
                  <a:pt x="708" y="1050"/>
                </a:lnTo>
                <a:lnTo>
                  <a:pt x="708" y="1046"/>
                </a:lnTo>
                <a:lnTo>
                  <a:pt x="712" y="1034"/>
                </a:lnTo>
                <a:lnTo>
                  <a:pt x="714" y="1021"/>
                </a:lnTo>
                <a:lnTo>
                  <a:pt x="715" y="1018"/>
                </a:lnTo>
                <a:lnTo>
                  <a:pt x="717" y="1016"/>
                </a:lnTo>
                <a:lnTo>
                  <a:pt x="717" y="1016"/>
                </a:lnTo>
                <a:lnTo>
                  <a:pt x="719" y="1014"/>
                </a:lnTo>
                <a:lnTo>
                  <a:pt x="721" y="1010"/>
                </a:lnTo>
                <a:lnTo>
                  <a:pt x="721" y="998"/>
                </a:lnTo>
                <a:lnTo>
                  <a:pt x="719" y="986"/>
                </a:lnTo>
                <a:lnTo>
                  <a:pt x="717" y="982"/>
                </a:lnTo>
                <a:lnTo>
                  <a:pt x="715" y="978"/>
                </a:lnTo>
                <a:lnTo>
                  <a:pt x="715" y="978"/>
                </a:lnTo>
                <a:lnTo>
                  <a:pt x="712" y="978"/>
                </a:lnTo>
                <a:lnTo>
                  <a:pt x="712" y="977"/>
                </a:lnTo>
                <a:lnTo>
                  <a:pt x="712" y="971"/>
                </a:lnTo>
                <a:lnTo>
                  <a:pt x="714" y="970"/>
                </a:lnTo>
                <a:lnTo>
                  <a:pt x="717" y="968"/>
                </a:lnTo>
                <a:lnTo>
                  <a:pt x="721" y="968"/>
                </a:lnTo>
                <a:lnTo>
                  <a:pt x="726" y="968"/>
                </a:lnTo>
                <a:lnTo>
                  <a:pt x="726" y="968"/>
                </a:lnTo>
                <a:lnTo>
                  <a:pt x="731" y="968"/>
                </a:lnTo>
                <a:lnTo>
                  <a:pt x="735" y="966"/>
                </a:lnTo>
                <a:lnTo>
                  <a:pt x="737" y="964"/>
                </a:lnTo>
                <a:lnTo>
                  <a:pt x="739" y="961"/>
                </a:lnTo>
                <a:lnTo>
                  <a:pt x="740" y="955"/>
                </a:lnTo>
                <a:lnTo>
                  <a:pt x="742" y="953"/>
                </a:lnTo>
                <a:lnTo>
                  <a:pt x="744" y="952"/>
                </a:lnTo>
                <a:lnTo>
                  <a:pt x="744" y="952"/>
                </a:lnTo>
                <a:lnTo>
                  <a:pt x="748" y="950"/>
                </a:lnTo>
                <a:lnTo>
                  <a:pt x="749" y="948"/>
                </a:lnTo>
                <a:lnTo>
                  <a:pt x="751" y="943"/>
                </a:lnTo>
                <a:lnTo>
                  <a:pt x="751" y="936"/>
                </a:lnTo>
                <a:lnTo>
                  <a:pt x="753" y="934"/>
                </a:lnTo>
                <a:lnTo>
                  <a:pt x="755" y="934"/>
                </a:lnTo>
                <a:lnTo>
                  <a:pt x="755" y="934"/>
                </a:lnTo>
                <a:lnTo>
                  <a:pt x="758" y="930"/>
                </a:lnTo>
                <a:lnTo>
                  <a:pt x="758" y="927"/>
                </a:lnTo>
                <a:lnTo>
                  <a:pt x="758" y="921"/>
                </a:lnTo>
                <a:lnTo>
                  <a:pt x="755" y="916"/>
                </a:lnTo>
                <a:lnTo>
                  <a:pt x="755" y="916"/>
                </a:lnTo>
                <a:lnTo>
                  <a:pt x="753" y="913"/>
                </a:lnTo>
                <a:lnTo>
                  <a:pt x="755" y="909"/>
                </a:lnTo>
                <a:lnTo>
                  <a:pt x="758" y="907"/>
                </a:lnTo>
                <a:lnTo>
                  <a:pt x="764" y="905"/>
                </a:lnTo>
                <a:lnTo>
                  <a:pt x="764" y="905"/>
                </a:lnTo>
                <a:lnTo>
                  <a:pt x="767" y="904"/>
                </a:lnTo>
                <a:lnTo>
                  <a:pt x="769" y="904"/>
                </a:lnTo>
                <a:lnTo>
                  <a:pt x="769" y="898"/>
                </a:lnTo>
                <a:lnTo>
                  <a:pt x="765" y="893"/>
                </a:lnTo>
                <a:lnTo>
                  <a:pt x="760" y="888"/>
                </a:lnTo>
                <a:lnTo>
                  <a:pt x="760" y="888"/>
                </a:lnTo>
                <a:lnTo>
                  <a:pt x="756" y="886"/>
                </a:lnTo>
                <a:lnTo>
                  <a:pt x="753" y="884"/>
                </a:lnTo>
                <a:lnTo>
                  <a:pt x="753" y="882"/>
                </a:lnTo>
                <a:lnTo>
                  <a:pt x="753" y="879"/>
                </a:lnTo>
                <a:lnTo>
                  <a:pt x="755" y="877"/>
                </a:lnTo>
                <a:lnTo>
                  <a:pt x="756" y="877"/>
                </a:lnTo>
                <a:lnTo>
                  <a:pt x="758" y="877"/>
                </a:lnTo>
                <a:lnTo>
                  <a:pt x="764" y="879"/>
                </a:lnTo>
                <a:lnTo>
                  <a:pt x="764" y="879"/>
                </a:lnTo>
                <a:lnTo>
                  <a:pt x="771" y="882"/>
                </a:lnTo>
                <a:lnTo>
                  <a:pt x="776" y="882"/>
                </a:lnTo>
                <a:lnTo>
                  <a:pt x="778" y="881"/>
                </a:lnTo>
                <a:lnTo>
                  <a:pt x="778" y="879"/>
                </a:lnTo>
                <a:lnTo>
                  <a:pt x="776" y="873"/>
                </a:lnTo>
                <a:lnTo>
                  <a:pt x="776" y="873"/>
                </a:lnTo>
                <a:lnTo>
                  <a:pt x="774" y="870"/>
                </a:lnTo>
                <a:lnTo>
                  <a:pt x="774" y="868"/>
                </a:lnTo>
                <a:lnTo>
                  <a:pt x="776" y="865"/>
                </a:lnTo>
                <a:lnTo>
                  <a:pt x="780" y="863"/>
                </a:lnTo>
                <a:lnTo>
                  <a:pt x="788" y="861"/>
                </a:lnTo>
                <a:lnTo>
                  <a:pt x="797" y="859"/>
                </a:lnTo>
                <a:lnTo>
                  <a:pt x="797" y="859"/>
                </a:lnTo>
                <a:lnTo>
                  <a:pt x="808" y="857"/>
                </a:lnTo>
                <a:lnTo>
                  <a:pt x="815" y="852"/>
                </a:lnTo>
                <a:lnTo>
                  <a:pt x="817" y="847"/>
                </a:lnTo>
                <a:lnTo>
                  <a:pt x="817" y="840"/>
                </a:lnTo>
                <a:lnTo>
                  <a:pt x="817" y="840"/>
                </a:lnTo>
                <a:lnTo>
                  <a:pt x="817" y="836"/>
                </a:lnTo>
                <a:lnTo>
                  <a:pt x="819" y="833"/>
                </a:lnTo>
                <a:lnTo>
                  <a:pt x="822" y="831"/>
                </a:lnTo>
                <a:lnTo>
                  <a:pt x="824" y="831"/>
                </a:lnTo>
                <a:lnTo>
                  <a:pt x="828" y="831"/>
                </a:lnTo>
                <a:lnTo>
                  <a:pt x="829" y="833"/>
                </a:lnTo>
                <a:lnTo>
                  <a:pt x="829" y="834"/>
                </a:lnTo>
                <a:lnTo>
                  <a:pt x="829" y="838"/>
                </a:lnTo>
                <a:lnTo>
                  <a:pt x="829" y="838"/>
                </a:lnTo>
                <a:lnTo>
                  <a:pt x="828" y="845"/>
                </a:lnTo>
                <a:lnTo>
                  <a:pt x="828" y="850"/>
                </a:lnTo>
                <a:lnTo>
                  <a:pt x="828" y="852"/>
                </a:lnTo>
                <a:lnTo>
                  <a:pt x="829" y="854"/>
                </a:lnTo>
                <a:lnTo>
                  <a:pt x="835" y="850"/>
                </a:lnTo>
                <a:lnTo>
                  <a:pt x="835" y="850"/>
                </a:lnTo>
                <a:lnTo>
                  <a:pt x="836" y="849"/>
                </a:lnTo>
                <a:lnTo>
                  <a:pt x="840" y="847"/>
                </a:lnTo>
                <a:lnTo>
                  <a:pt x="851" y="847"/>
                </a:lnTo>
                <a:lnTo>
                  <a:pt x="861" y="845"/>
                </a:lnTo>
                <a:lnTo>
                  <a:pt x="877" y="841"/>
                </a:lnTo>
                <a:lnTo>
                  <a:pt x="877" y="841"/>
                </a:lnTo>
                <a:lnTo>
                  <a:pt x="895" y="834"/>
                </a:lnTo>
                <a:lnTo>
                  <a:pt x="911" y="824"/>
                </a:lnTo>
                <a:lnTo>
                  <a:pt x="924" y="811"/>
                </a:lnTo>
                <a:lnTo>
                  <a:pt x="927" y="804"/>
                </a:lnTo>
                <a:lnTo>
                  <a:pt x="931" y="797"/>
                </a:lnTo>
                <a:lnTo>
                  <a:pt x="931" y="797"/>
                </a:lnTo>
                <a:lnTo>
                  <a:pt x="933" y="790"/>
                </a:lnTo>
                <a:lnTo>
                  <a:pt x="938" y="786"/>
                </a:lnTo>
                <a:lnTo>
                  <a:pt x="949" y="779"/>
                </a:lnTo>
                <a:lnTo>
                  <a:pt x="957" y="774"/>
                </a:lnTo>
                <a:lnTo>
                  <a:pt x="959" y="772"/>
                </a:lnTo>
                <a:lnTo>
                  <a:pt x="959" y="767"/>
                </a:lnTo>
                <a:lnTo>
                  <a:pt x="959" y="767"/>
                </a:lnTo>
                <a:lnTo>
                  <a:pt x="959" y="760"/>
                </a:lnTo>
                <a:lnTo>
                  <a:pt x="959" y="758"/>
                </a:lnTo>
                <a:lnTo>
                  <a:pt x="963" y="756"/>
                </a:lnTo>
                <a:lnTo>
                  <a:pt x="966" y="754"/>
                </a:lnTo>
                <a:lnTo>
                  <a:pt x="970" y="754"/>
                </a:lnTo>
                <a:lnTo>
                  <a:pt x="981" y="758"/>
                </a:lnTo>
                <a:lnTo>
                  <a:pt x="981" y="758"/>
                </a:lnTo>
                <a:lnTo>
                  <a:pt x="989" y="761"/>
                </a:lnTo>
                <a:lnTo>
                  <a:pt x="991" y="760"/>
                </a:lnTo>
                <a:lnTo>
                  <a:pt x="991" y="760"/>
                </a:lnTo>
                <a:lnTo>
                  <a:pt x="995" y="754"/>
                </a:lnTo>
                <a:lnTo>
                  <a:pt x="998" y="754"/>
                </a:lnTo>
                <a:lnTo>
                  <a:pt x="1004" y="752"/>
                </a:lnTo>
                <a:lnTo>
                  <a:pt x="1004" y="752"/>
                </a:lnTo>
                <a:lnTo>
                  <a:pt x="1014" y="752"/>
                </a:lnTo>
                <a:lnTo>
                  <a:pt x="1021" y="749"/>
                </a:lnTo>
                <a:lnTo>
                  <a:pt x="1029" y="747"/>
                </a:lnTo>
                <a:lnTo>
                  <a:pt x="1039" y="745"/>
                </a:lnTo>
                <a:lnTo>
                  <a:pt x="1039" y="745"/>
                </a:lnTo>
                <a:lnTo>
                  <a:pt x="1057" y="744"/>
                </a:lnTo>
                <a:lnTo>
                  <a:pt x="1082" y="738"/>
                </a:lnTo>
                <a:lnTo>
                  <a:pt x="1105" y="731"/>
                </a:lnTo>
                <a:lnTo>
                  <a:pt x="1116" y="728"/>
                </a:lnTo>
                <a:lnTo>
                  <a:pt x="1123" y="722"/>
                </a:lnTo>
                <a:lnTo>
                  <a:pt x="1123" y="722"/>
                </a:lnTo>
                <a:lnTo>
                  <a:pt x="1139" y="712"/>
                </a:lnTo>
                <a:lnTo>
                  <a:pt x="1157" y="703"/>
                </a:lnTo>
                <a:lnTo>
                  <a:pt x="1174" y="696"/>
                </a:lnTo>
                <a:lnTo>
                  <a:pt x="1189" y="688"/>
                </a:lnTo>
                <a:lnTo>
                  <a:pt x="1189" y="688"/>
                </a:lnTo>
                <a:lnTo>
                  <a:pt x="1198" y="681"/>
                </a:lnTo>
                <a:lnTo>
                  <a:pt x="1203" y="676"/>
                </a:lnTo>
                <a:lnTo>
                  <a:pt x="1203" y="676"/>
                </a:lnTo>
                <a:lnTo>
                  <a:pt x="1203" y="674"/>
                </a:lnTo>
                <a:lnTo>
                  <a:pt x="1198" y="676"/>
                </a:lnTo>
                <a:lnTo>
                  <a:pt x="1198" y="676"/>
                </a:lnTo>
                <a:lnTo>
                  <a:pt x="1190" y="680"/>
                </a:lnTo>
                <a:lnTo>
                  <a:pt x="1180" y="680"/>
                </a:lnTo>
                <a:lnTo>
                  <a:pt x="1167" y="680"/>
                </a:lnTo>
                <a:lnTo>
                  <a:pt x="1157" y="678"/>
                </a:lnTo>
                <a:lnTo>
                  <a:pt x="1157" y="678"/>
                </a:lnTo>
                <a:lnTo>
                  <a:pt x="1132" y="671"/>
                </a:lnTo>
                <a:lnTo>
                  <a:pt x="1118" y="669"/>
                </a:lnTo>
                <a:lnTo>
                  <a:pt x="1110" y="669"/>
                </a:lnTo>
                <a:lnTo>
                  <a:pt x="1105" y="672"/>
                </a:lnTo>
                <a:lnTo>
                  <a:pt x="1105" y="672"/>
                </a:lnTo>
                <a:lnTo>
                  <a:pt x="1100" y="674"/>
                </a:lnTo>
                <a:lnTo>
                  <a:pt x="1098" y="674"/>
                </a:lnTo>
                <a:lnTo>
                  <a:pt x="1096" y="671"/>
                </a:lnTo>
                <a:lnTo>
                  <a:pt x="1098" y="669"/>
                </a:lnTo>
                <a:lnTo>
                  <a:pt x="1103" y="662"/>
                </a:lnTo>
                <a:lnTo>
                  <a:pt x="1107" y="658"/>
                </a:lnTo>
                <a:lnTo>
                  <a:pt x="1112" y="656"/>
                </a:lnTo>
                <a:lnTo>
                  <a:pt x="1112" y="656"/>
                </a:lnTo>
                <a:lnTo>
                  <a:pt x="1118" y="655"/>
                </a:lnTo>
                <a:lnTo>
                  <a:pt x="1119" y="653"/>
                </a:lnTo>
                <a:lnTo>
                  <a:pt x="1119" y="649"/>
                </a:lnTo>
                <a:lnTo>
                  <a:pt x="1119" y="644"/>
                </a:lnTo>
                <a:lnTo>
                  <a:pt x="1116" y="635"/>
                </a:lnTo>
                <a:lnTo>
                  <a:pt x="1116" y="635"/>
                </a:lnTo>
                <a:lnTo>
                  <a:pt x="1116" y="630"/>
                </a:lnTo>
                <a:lnTo>
                  <a:pt x="1118" y="628"/>
                </a:lnTo>
                <a:lnTo>
                  <a:pt x="1121" y="628"/>
                </a:lnTo>
                <a:lnTo>
                  <a:pt x="1126" y="628"/>
                </a:lnTo>
                <a:lnTo>
                  <a:pt x="1139" y="635"/>
                </a:lnTo>
                <a:lnTo>
                  <a:pt x="1144" y="640"/>
                </a:lnTo>
                <a:lnTo>
                  <a:pt x="1150" y="646"/>
                </a:lnTo>
                <a:lnTo>
                  <a:pt x="1150" y="646"/>
                </a:lnTo>
                <a:lnTo>
                  <a:pt x="1153" y="651"/>
                </a:lnTo>
                <a:lnTo>
                  <a:pt x="1158" y="656"/>
                </a:lnTo>
                <a:lnTo>
                  <a:pt x="1166" y="660"/>
                </a:lnTo>
                <a:lnTo>
                  <a:pt x="1173" y="662"/>
                </a:lnTo>
                <a:lnTo>
                  <a:pt x="1180" y="664"/>
                </a:lnTo>
                <a:lnTo>
                  <a:pt x="1187" y="665"/>
                </a:lnTo>
                <a:lnTo>
                  <a:pt x="1194" y="664"/>
                </a:lnTo>
                <a:lnTo>
                  <a:pt x="1201" y="664"/>
                </a:lnTo>
                <a:lnTo>
                  <a:pt x="1201" y="664"/>
                </a:lnTo>
                <a:lnTo>
                  <a:pt x="1207" y="660"/>
                </a:lnTo>
                <a:lnTo>
                  <a:pt x="1208" y="656"/>
                </a:lnTo>
                <a:lnTo>
                  <a:pt x="1210" y="653"/>
                </a:lnTo>
                <a:lnTo>
                  <a:pt x="1208" y="649"/>
                </a:lnTo>
                <a:lnTo>
                  <a:pt x="1207" y="640"/>
                </a:lnTo>
                <a:lnTo>
                  <a:pt x="1207" y="635"/>
                </a:lnTo>
                <a:lnTo>
                  <a:pt x="1208" y="632"/>
                </a:lnTo>
                <a:lnTo>
                  <a:pt x="1208" y="632"/>
                </a:lnTo>
                <a:lnTo>
                  <a:pt x="1210" y="630"/>
                </a:lnTo>
                <a:lnTo>
                  <a:pt x="1208" y="626"/>
                </a:lnTo>
                <a:lnTo>
                  <a:pt x="1203" y="621"/>
                </a:lnTo>
                <a:lnTo>
                  <a:pt x="1182" y="605"/>
                </a:lnTo>
                <a:lnTo>
                  <a:pt x="1160" y="589"/>
                </a:lnTo>
                <a:lnTo>
                  <a:pt x="1151" y="582"/>
                </a:lnTo>
                <a:lnTo>
                  <a:pt x="1148" y="578"/>
                </a:lnTo>
                <a:lnTo>
                  <a:pt x="1148" y="578"/>
                </a:lnTo>
                <a:lnTo>
                  <a:pt x="1148" y="575"/>
                </a:lnTo>
                <a:lnTo>
                  <a:pt x="1150" y="573"/>
                </a:lnTo>
                <a:lnTo>
                  <a:pt x="1153" y="571"/>
                </a:lnTo>
                <a:lnTo>
                  <a:pt x="1157" y="573"/>
                </a:lnTo>
                <a:lnTo>
                  <a:pt x="1169" y="576"/>
                </a:lnTo>
                <a:lnTo>
                  <a:pt x="1182" y="582"/>
                </a:lnTo>
                <a:lnTo>
                  <a:pt x="1182" y="582"/>
                </a:lnTo>
                <a:lnTo>
                  <a:pt x="1189" y="583"/>
                </a:lnTo>
                <a:lnTo>
                  <a:pt x="1194" y="582"/>
                </a:lnTo>
                <a:lnTo>
                  <a:pt x="1198" y="580"/>
                </a:lnTo>
                <a:lnTo>
                  <a:pt x="1201" y="576"/>
                </a:lnTo>
                <a:lnTo>
                  <a:pt x="1203" y="566"/>
                </a:lnTo>
                <a:lnTo>
                  <a:pt x="1205" y="557"/>
                </a:lnTo>
                <a:lnTo>
                  <a:pt x="1205" y="557"/>
                </a:lnTo>
                <a:lnTo>
                  <a:pt x="1203" y="553"/>
                </a:lnTo>
                <a:lnTo>
                  <a:pt x="1198" y="551"/>
                </a:lnTo>
                <a:lnTo>
                  <a:pt x="1192" y="550"/>
                </a:lnTo>
                <a:lnTo>
                  <a:pt x="1183" y="550"/>
                </a:lnTo>
                <a:lnTo>
                  <a:pt x="1164" y="551"/>
                </a:lnTo>
                <a:lnTo>
                  <a:pt x="1157" y="553"/>
                </a:lnTo>
                <a:lnTo>
                  <a:pt x="1148" y="557"/>
                </a:lnTo>
                <a:lnTo>
                  <a:pt x="1148" y="557"/>
                </a:lnTo>
                <a:lnTo>
                  <a:pt x="1142" y="559"/>
                </a:lnTo>
                <a:lnTo>
                  <a:pt x="1135" y="559"/>
                </a:lnTo>
                <a:lnTo>
                  <a:pt x="1132" y="557"/>
                </a:lnTo>
                <a:lnTo>
                  <a:pt x="1128" y="553"/>
                </a:lnTo>
                <a:lnTo>
                  <a:pt x="1126" y="550"/>
                </a:lnTo>
                <a:lnTo>
                  <a:pt x="1126" y="546"/>
                </a:lnTo>
                <a:lnTo>
                  <a:pt x="1132" y="543"/>
                </a:lnTo>
                <a:lnTo>
                  <a:pt x="1139" y="541"/>
                </a:lnTo>
                <a:lnTo>
                  <a:pt x="1139" y="541"/>
                </a:lnTo>
                <a:lnTo>
                  <a:pt x="1144" y="541"/>
                </a:lnTo>
                <a:lnTo>
                  <a:pt x="1148" y="537"/>
                </a:lnTo>
                <a:lnTo>
                  <a:pt x="1150" y="535"/>
                </a:lnTo>
                <a:lnTo>
                  <a:pt x="1150" y="534"/>
                </a:lnTo>
                <a:lnTo>
                  <a:pt x="1146" y="528"/>
                </a:lnTo>
                <a:lnTo>
                  <a:pt x="1146" y="525"/>
                </a:lnTo>
                <a:lnTo>
                  <a:pt x="1148" y="521"/>
                </a:lnTo>
                <a:lnTo>
                  <a:pt x="1148" y="521"/>
                </a:lnTo>
                <a:lnTo>
                  <a:pt x="1151" y="521"/>
                </a:lnTo>
                <a:lnTo>
                  <a:pt x="1157" y="521"/>
                </a:lnTo>
                <a:lnTo>
                  <a:pt x="1169" y="528"/>
                </a:lnTo>
                <a:lnTo>
                  <a:pt x="1185" y="535"/>
                </a:lnTo>
                <a:lnTo>
                  <a:pt x="1192" y="537"/>
                </a:lnTo>
                <a:lnTo>
                  <a:pt x="1199" y="537"/>
                </a:lnTo>
                <a:lnTo>
                  <a:pt x="1199" y="537"/>
                </a:lnTo>
                <a:lnTo>
                  <a:pt x="1210" y="535"/>
                </a:lnTo>
                <a:lnTo>
                  <a:pt x="1219" y="534"/>
                </a:lnTo>
                <a:lnTo>
                  <a:pt x="1230" y="532"/>
                </a:lnTo>
                <a:lnTo>
                  <a:pt x="1239" y="528"/>
                </a:lnTo>
                <a:lnTo>
                  <a:pt x="1239" y="528"/>
                </a:lnTo>
                <a:lnTo>
                  <a:pt x="1242" y="523"/>
                </a:lnTo>
                <a:lnTo>
                  <a:pt x="1240" y="519"/>
                </a:lnTo>
                <a:lnTo>
                  <a:pt x="1237" y="516"/>
                </a:lnTo>
                <a:lnTo>
                  <a:pt x="1231" y="512"/>
                </a:lnTo>
                <a:lnTo>
                  <a:pt x="1217" y="505"/>
                </a:lnTo>
                <a:lnTo>
                  <a:pt x="1212" y="502"/>
                </a:lnTo>
                <a:lnTo>
                  <a:pt x="1208" y="498"/>
                </a:lnTo>
                <a:lnTo>
                  <a:pt x="1208" y="498"/>
                </a:lnTo>
                <a:lnTo>
                  <a:pt x="1207" y="496"/>
                </a:lnTo>
                <a:lnTo>
                  <a:pt x="1207" y="496"/>
                </a:lnTo>
                <a:lnTo>
                  <a:pt x="1210" y="495"/>
                </a:lnTo>
                <a:lnTo>
                  <a:pt x="1226" y="493"/>
                </a:lnTo>
                <a:lnTo>
                  <a:pt x="1260" y="493"/>
                </a:lnTo>
                <a:lnTo>
                  <a:pt x="1260" y="493"/>
                </a:lnTo>
                <a:lnTo>
                  <a:pt x="1263" y="493"/>
                </a:lnTo>
                <a:lnTo>
                  <a:pt x="1267" y="491"/>
                </a:lnTo>
                <a:lnTo>
                  <a:pt x="1271" y="487"/>
                </a:lnTo>
                <a:lnTo>
                  <a:pt x="1272" y="484"/>
                </a:lnTo>
                <a:lnTo>
                  <a:pt x="1272" y="480"/>
                </a:lnTo>
                <a:lnTo>
                  <a:pt x="1271" y="479"/>
                </a:lnTo>
                <a:lnTo>
                  <a:pt x="1269" y="477"/>
                </a:lnTo>
                <a:lnTo>
                  <a:pt x="1265" y="477"/>
                </a:lnTo>
                <a:lnTo>
                  <a:pt x="1265" y="477"/>
                </a:lnTo>
                <a:lnTo>
                  <a:pt x="1260" y="479"/>
                </a:lnTo>
                <a:lnTo>
                  <a:pt x="1253" y="477"/>
                </a:lnTo>
                <a:lnTo>
                  <a:pt x="1237" y="471"/>
                </a:lnTo>
                <a:lnTo>
                  <a:pt x="1230" y="466"/>
                </a:lnTo>
                <a:lnTo>
                  <a:pt x="1224" y="461"/>
                </a:lnTo>
                <a:lnTo>
                  <a:pt x="1223" y="455"/>
                </a:lnTo>
                <a:lnTo>
                  <a:pt x="1223" y="452"/>
                </a:lnTo>
                <a:lnTo>
                  <a:pt x="1223" y="452"/>
                </a:lnTo>
                <a:lnTo>
                  <a:pt x="1226" y="448"/>
                </a:lnTo>
                <a:lnTo>
                  <a:pt x="1231" y="447"/>
                </a:lnTo>
                <a:lnTo>
                  <a:pt x="1240" y="447"/>
                </a:lnTo>
                <a:lnTo>
                  <a:pt x="1251" y="447"/>
                </a:lnTo>
                <a:lnTo>
                  <a:pt x="1258" y="447"/>
                </a:lnTo>
                <a:lnTo>
                  <a:pt x="1263" y="445"/>
                </a:lnTo>
                <a:lnTo>
                  <a:pt x="1263" y="445"/>
                </a:lnTo>
                <a:lnTo>
                  <a:pt x="1269" y="439"/>
                </a:lnTo>
                <a:lnTo>
                  <a:pt x="1272" y="434"/>
                </a:lnTo>
                <a:lnTo>
                  <a:pt x="1272" y="427"/>
                </a:lnTo>
                <a:lnTo>
                  <a:pt x="1271" y="420"/>
                </a:lnTo>
                <a:lnTo>
                  <a:pt x="1267" y="413"/>
                </a:lnTo>
                <a:lnTo>
                  <a:pt x="1263" y="407"/>
                </a:lnTo>
                <a:lnTo>
                  <a:pt x="1258" y="402"/>
                </a:lnTo>
                <a:lnTo>
                  <a:pt x="1253" y="402"/>
                </a:lnTo>
                <a:lnTo>
                  <a:pt x="1253" y="402"/>
                </a:lnTo>
                <a:lnTo>
                  <a:pt x="1242" y="400"/>
                </a:lnTo>
                <a:lnTo>
                  <a:pt x="1228" y="398"/>
                </a:lnTo>
                <a:lnTo>
                  <a:pt x="1217" y="395"/>
                </a:lnTo>
                <a:lnTo>
                  <a:pt x="1214" y="393"/>
                </a:lnTo>
                <a:lnTo>
                  <a:pt x="1212" y="391"/>
                </a:lnTo>
                <a:lnTo>
                  <a:pt x="1212" y="391"/>
                </a:lnTo>
                <a:lnTo>
                  <a:pt x="1210" y="388"/>
                </a:lnTo>
                <a:lnTo>
                  <a:pt x="1208" y="386"/>
                </a:lnTo>
                <a:lnTo>
                  <a:pt x="1201" y="382"/>
                </a:lnTo>
                <a:lnTo>
                  <a:pt x="1194" y="377"/>
                </a:lnTo>
                <a:lnTo>
                  <a:pt x="1192" y="375"/>
                </a:lnTo>
                <a:lnTo>
                  <a:pt x="1194" y="374"/>
                </a:lnTo>
                <a:lnTo>
                  <a:pt x="1194" y="374"/>
                </a:lnTo>
                <a:lnTo>
                  <a:pt x="1198" y="372"/>
                </a:lnTo>
                <a:lnTo>
                  <a:pt x="1199" y="372"/>
                </a:lnTo>
                <a:lnTo>
                  <a:pt x="1207" y="374"/>
                </a:lnTo>
                <a:lnTo>
                  <a:pt x="1215" y="374"/>
                </a:lnTo>
                <a:lnTo>
                  <a:pt x="1221" y="372"/>
                </a:lnTo>
                <a:lnTo>
                  <a:pt x="1226" y="368"/>
                </a:lnTo>
                <a:lnTo>
                  <a:pt x="1226" y="368"/>
                </a:lnTo>
                <a:lnTo>
                  <a:pt x="1233" y="365"/>
                </a:lnTo>
                <a:lnTo>
                  <a:pt x="1240" y="365"/>
                </a:lnTo>
                <a:lnTo>
                  <a:pt x="1249" y="365"/>
                </a:lnTo>
                <a:lnTo>
                  <a:pt x="1258" y="365"/>
                </a:lnTo>
                <a:lnTo>
                  <a:pt x="1276" y="368"/>
                </a:lnTo>
                <a:lnTo>
                  <a:pt x="1283" y="368"/>
                </a:lnTo>
                <a:lnTo>
                  <a:pt x="1290" y="368"/>
                </a:lnTo>
                <a:lnTo>
                  <a:pt x="1290" y="368"/>
                </a:lnTo>
                <a:lnTo>
                  <a:pt x="1294" y="366"/>
                </a:lnTo>
                <a:lnTo>
                  <a:pt x="1295" y="363"/>
                </a:lnTo>
                <a:lnTo>
                  <a:pt x="1294" y="358"/>
                </a:lnTo>
                <a:lnTo>
                  <a:pt x="1292" y="354"/>
                </a:lnTo>
                <a:lnTo>
                  <a:pt x="1288" y="349"/>
                </a:lnTo>
                <a:lnTo>
                  <a:pt x="1283" y="345"/>
                </a:lnTo>
                <a:lnTo>
                  <a:pt x="1279" y="343"/>
                </a:lnTo>
                <a:lnTo>
                  <a:pt x="1276" y="343"/>
                </a:lnTo>
                <a:lnTo>
                  <a:pt x="1276" y="343"/>
                </a:lnTo>
                <a:lnTo>
                  <a:pt x="1267" y="347"/>
                </a:lnTo>
                <a:lnTo>
                  <a:pt x="1255" y="347"/>
                </a:lnTo>
                <a:lnTo>
                  <a:pt x="1247" y="345"/>
                </a:lnTo>
                <a:lnTo>
                  <a:pt x="1242" y="343"/>
                </a:lnTo>
                <a:lnTo>
                  <a:pt x="1239" y="340"/>
                </a:lnTo>
                <a:lnTo>
                  <a:pt x="1237" y="334"/>
                </a:lnTo>
                <a:lnTo>
                  <a:pt x="1237" y="334"/>
                </a:lnTo>
                <a:lnTo>
                  <a:pt x="1237" y="331"/>
                </a:lnTo>
                <a:lnTo>
                  <a:pt x="1240" y="329"/>
                </a:lnTo>
                <a:lnTo>
                  <a:pt x="1244" y="329"/>
                </a:lnTo>
                <a:lnTo>
                  <a:pt x="1249" y="329"/>
                </a:lnTo>
                <a:lnTo>
                  <a:pt x="1262" y="331"/>
                </a:lnTo>
                <a:lnTo>
                  <a:pt x="1265" y="331"/>
                </a:lnTo>
                <a:lnTo>
                  <a:pt x="1269" y="329"/>
                </a:lnTo>
                <a:lnTo>
                  <a:pt x="1269" y="329"/>
                </a:lnTo>
                <a:lnTo>
                  <a:pt x="1269" y="326"/>
                </a:lnTo>
                <a:lnTo>
                  <a:pt x="1263" y="322"/>
                </a:lnTo>
                <a:lnTo>
                  <a:pt x="1258" y="318"/>
                </a:lnTo>
                <a:lnTo>
                  <a:pt x="1249" y="315"/>
                </a:lnTo>
                <a:lnTo>
                  <a:pt x="1240" y="313"/>
                </a:lnTo>
                <a:lnTo>
                  <a:pt x="1231" y="313"/>
                </a:lnTo>
                <a:lnTo>
                  <a:pt x="1226" y="313"/>
                </a:lnTo>
                <a:lnTo>
                  <a:pt x="1223" y="315"/>
                </a:lnTo>
                <a:lnTo>
                  <a:pt x="1221" y="318"/>
                </a:lnTo>
                <a:lnTo>
                  <a:pt x="1221" y="318"/>
                </a:lnTo>
                <a:lnTo>
                  <a:pt x="1217" y="322"/>
                </a:lnTo>
                <a:lnTo>
                  <a:pt x="1214" y="326"/>
                </a:lnTo>
                <a:lnTo>
                  <a:pt x="1208" y="327"/>
                </a:lnTo>
                <a:lnTo>
                  <a:pt x="1205" y="327"/>
                </a:lnTo>
                <a:lnTo>
                  <a:pt x="1201" y="326"/>
                </a:lnTo>
                <a:lnTo>
                  <a:pt x="1199" y="326"/>
                </a:lnTo>
                <a:lnTo>
                  <a:pt x="1199" y="322"/>
                </a:lnTo>
                <a:lnTo>
                  <a:pt x="1203" y="320"/>
                </a:lnTo>
                <a:lnTo>
                  <a:pt x="1203" y="320"/>
                </a:lnTo>
                <a:lnTo>
                  <a:pt x="1207" y="315"/>
                </a:lnTo>
                <a:lnTo>
                  <a:pt x="1210" y="311"/>
                </a:lnTo>
                <a:lnTo>
                  <a:pt x="1215" y="299"/>
                </a:lnTo>
                <a:lnTo>
                  <a:pt x="1217" y="286"/>
                </a:lnTo>
                <a:lnTo>
                  <a:pt x="1217" y="276"/>
                </a:lnTo>
                <a:lnTo>
                  <a:pt x="1217" y="276"/>
                </a:lnTo>
                <a:lnTo>
                  <a:pt x="1217" y="274"/>
                </a:lnTo>
                <a:lnTo>
                  <a:pt x="1219" y="272"/>
                </a:lnTo>
                <a:lnTo>
                  <a:pt x="1224" y="269"/>
                </a:lnTo>
                <a:lnTo>
                  <a:pt x="1240" y="263"/>
                </a:lnTo>
                <a:lnTo>
                  <a:pt x="1247" y="260"/>
                </a:lnTo>
                <a:lnTo>
                  <a:pt x="1255" y="254"/>
                </a:lnTo>
                <a:lnTo>
                  <a:pt x="1258" y="251"/>
                </a:lnTo>
                <a:lnTo>
                  <a:pt x="1260" y="247"/>
                </a:lnTo>
                <a:lnTo>
                  <a:pt x="1258" y="244"/>
                </a:lnTo>
                <a:lnTo>
                  <a:pt x="1258" y="244"/>
                </a:lnTo>
                <a:lnTo>
                  <a:pt x="1258" y="237"/>
                </a:lnTo>
                <a:lnTo>
                  <a:pt x="1260" y="231"/>
                </a:lnTo>
                <a:lnTo>
                  <a:pt x="1265" y="228"/>
                </a:lnTo>
                <a:lnTo>
                  <a:pt x="1271" y="224"/>
                </a:lnTo>
                <a:lnTo>
                  <a:pt x="1285" y="221"/>
                </a:lnTo>
                <a:lnTo>
                  <a:pt x="1297" y="221"/>
                </a:lnTo>
                <a:lnTo>
                  <a:pt x="1297" y="221"/>
                </a:lnTo>
                <a:lnTo>
                  <a:pt x="1303" y="219"/>
                </a:lnTo>
                <a:lnTo>
                  <a:pt x="1304" y="217"/>
                </a:lnTo>
                <a:lnTo>
                  <a:pt x="1304" y="213"/>
                </a:lnTo>
                <a:lnTo>
                  <a:pt x="1301" y="210"/>
                </a:lnTo>
                <a:lnTo>
                  <a:pt x="1297" y="206"/>
                </a:lnTo>
                <a:lnTo>
                  <a:pt x="1294" y="203"/>
                </a:lnTo>
                <a:lnTo>
                  <a:pt x="1287" y="201"/>
                </a:lnTo>
                <a:lnTo>
                  <a:pt x="1281" y="201"/>
                </a:lnTo>
                <a:lnTo>
                  <a:pt x="1281" y="201"/>
                </a:lnTo>
                <a:lnTo>
                  <a:pt x="1271" y="205"/>
                </a:lnTo>
                <a:lnTo>
                  <a:pt x="1260" y="212"/>
                </a:lnTo>
                <a:lnTo>
                  <a:pt x="1249" y="215"/>
                </a:lnTo>
                <a:lnTo>
                  <a:pt x="1246" y="215"/>
                </a:lnTo>
                <a:lnTo>
                  <a:pt x="1242" y="213"/>
                </a:lnTo>
                <a:lnTo>
                  <a:pt x="1242" y="213"/>
                </a:lnTo>
                <a:lnTo>
                  <a:pt x="1242" y="212"/>
                </a:lnTo>
                <a:lnTo>
                  <a:pt x="1242" y="208"/>
                </a:lnTo>
                <a:lnTo>
                  <a:pt x="1246" y="205"/>
                </a:lnTo>
                <a:lnTo>
                  <a:pt x="1251" y="201"/>
                </a:lnTo>
                <a:lnTo>
                  <a:pt x="1263" y="196"/>
                </a:lnTo>
                <a:lnTo>
                  <a:pt x="1274" y="194"/>
                </a:lnTo>
                <a:lnTo>
                  <a:pt x="1274" y="194"/>
                </a:lnTo>
                <a:lnTo>
                  <a:pt x="1304" y="192"/>
                </a:lnTo>
                <a:lnTo>
                  <a:pt x="1322" y="190"/>
                </a:lnTo>
                <a:lnTo>
                  <a:pt x="1333" y="187"/>
                </a:lnTo>
                <a:lnTo>
                  <a:pt x="1333" y="187"/>
                </a:lnTo>
                <a:lnTo>
                  <a:pt x="1336" y="183"/>
                </a:lnTo>
                <a:lnTo>
                  <a:pt x="1335" y="181"/>
                </a:lnTo>
                <a:lnTo>
                  <a:pt x="1331" y="180"/>
                </a:lnTo>
                <a:lnTo>
                  <a:pt x="1326" y="178"/>
                </a:lnTo>
                <a:lnTo>
                  <a:pt x="1308" y="176"/>
                </a:lnTo>
                <a:lnTo>
                  <a:pt x="1290" y="176"/>
                </a:lnTo>
                <a:lnTo>
                  <a:pt x="1290" y="176"/>
                </a:lnTo>
                <a:lnTo>
                  <a:pt x="1278" y="176"/>
                </a:lnTo>
                <a:lnTo>
                  <a:pt x="1276" y="174"/>
                </a:lnTo>
                <a:lnTo>
                  <a:pt x="1276" y="173"/>
                </a:lnTo>
                <a:lnTo>
                  <a:pt x="1278" y="171"/>
                </a:lnTo>
                <a:lnTo>
                  <a:pt x="1283" y="171"/>
                </a:lnTo>
                <a:lnTo>
                  <a:pt x="1303" y="169"/>
                </a:lnTo>
                <a:lnTo>
                  <a:pt x="1303" y="169"/>
                </a:lnTo>
                <a:lnTo>
                  <a:pt x="1320" y="167"/>
                </a:lnTo>
                <a:lnTo>
                  <a:pt x="1331" y="164"/>
                </a:lnTo>
                <a:lnTo>
                  <a:pt x="1340" y="160"/>
                </a:lnTo>
                <a:lnTo>
                  <a:pt x="1352" y="158"/>
                </a:lnTo>
                <a:lnTo>
                  <a:pt x="1352" y="158"/>
                </a:lnTo>
                <a:lnTo>
                  <a:pt x="1361" y="157"/>
                </a:lnTo>
                <a:lnTo>
                  <a:pt x="1367" y="155"/>
                </a:lnTo>
                <a:lnTo>
                  <a:pt x="1372" y="151"/>
                </a:lnTo>
                <a:lnTo>
                  <a:pt x="1376" y="146"/>
                </a:lnTo>
                <a:lnTo>
                  <a:pt x="1379" y="146"/>
                </a:lnTo>
                <a:lnTo>
                  <a:pt x="1384" y="144"/>
                </a:lnTo>
                <a:lnTo>
                  <a:pt x="1384" y="144"/>
                </a:lnTo>
                <a:lnTo>
                  <a:pt x="1399" y="142"/>
                </a:lnTo>
                <a:lnTo>
                  <a:pt x="1415" y="135"/>
                </a:lnTo>
                <a:lnTo>
                  <a:pt x="1431" y="126"/>
                </a:lnTo>
                <a:lnTo>
                  <a:pt x="1434" y="123"/>
                </a:lnTo>
                <a:lnTo>
                  <a:pt x="1436" y="121"/>
                </a:lnTo>
                <a:lnTo>
                  <a:pt x="1436" y="121"/>
                </a:lnTo>
                <a:lnTo>
                  <a:pt x="1434" y="117"/>
                </a:lnTo>
                <a:lnTo>
                  <a:pt x="1427" y="114"/>
                </a:lnTo>
                <a:lnTo>
                  <a:pt x="1406" y="107"/>
                </a:lnTo>
                <a:lnTo>
                  <a:pt x="1379" y="100"/>
                </a:lnTo>
                <a:lnTo>
                  <a:pt x="1356" y="98"/>
                </a:lnTo>
                <a:lnTo>
                  <a:pt x="1356" y="9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8" name="자유형 441"/>
          <p:cNvSpPr/>
          <p:nvPr/>
        </p:nvSpPr>
        <p:spPr>
          <a:xfrm>
            <a:off x="8443760" y="2090277"/>
            <a:ext cx="34142" cy="23361"/>
          </a:xfrm>
          <a:custGeom>
            <a:avLst/>
            <a:gdLst/>
            <a:cxnLst>
              <a:cxn ang="0">
                <a:pos x="2" y="26"/>
              </a:cxn>
              <a:cxn ang="0">
                <a:pos x="2" y="26"/>
              </a:cxn>
              <a:cxn ang="0">
                <a:pos x="9" y="26"/>
              </a:cxn>
              <a:cxn ang="0">
                <a:pos x="16" y="24"/>
              </a:cxn>
              <a:cxn ang="0">
                <a:pos x="22" y="23"/>
              </a:cxn>
              <a:cxn ang="0">
                <a:pos x="27" y="19"/>
              </a:cxn>
              <a:cxn ang="0">
                <a:pos x="36" y="10"/>
              </a:cxn>
              <a:cxn ang="0">
                <a:pos x="38" y="7"/>
              </a:cxn>
              <a:cxn ang="0">
                <a:pos x="38" y="1"/>
              </a:cxn>
              <a:cxn ang="0">
                <a:pos x="38" y="1"/>
              </a:cxn>
              <a:cxn ang="0">
                <a:pos x="38" y="1"/>
              </a:cxn>
              <a:cxn ang="0">
                <a:pos x="36" y="0"/>
              </a:cxn>
              <a:cxn ang="0">
                <a:pos x="31" y="1"/>
              </a:cxn>
              <a:cxn ang="0">
                <a:pos x="16" y="10"/>
              </a:cxn>
              <a:cxn ang="0">
                <a:pos x="4" y="21"/>
              </a:cxn>
              <a:cxn ang="0">
                <a:pos x="0" y="24"/>
              </a:cxn>
              <a:cxn ang="0">
                <a:pos x="0" y="26"/>
              </a:cxn>
              <a:cxn ang="0">
                <a:pos x="2" y="26"/>
              </a:cxn>
              <a:cxn ang="0">
                <a:pos x="2" y="26"/>
              </a:cxn>
            </a:cxnLst>
            <a:rect l="0" t="0" r="r" b="b"/>
            <a:pathLst>
              <a:path w="38" h="26">
                <a:moveTo>
                  <a:pt x="2" y="26"/>
                </a:moveTo>
                <a:lnTo>
                  <a:pt x="2" y="26"/>
                </a:lnTo>
                <a:lnTo>
                  <a:pt x="9" y="26"/>
                </a:lnTo>
                <a:lnTo>
                  <a:pt x="16" y="24"/>
                </a:lnTo>
                <a:lnTo>
                  <a:pt x="22" y="23"/>
                </a:lnTo>
                <a:lnTo>
                  <a:pt x="27" y="19"/>
                </a:lnTo>
                <a:lnTo>
                  <a:pt x="36" y="10"/>
                </a:lnTo>
                <a:lnTo>
                  <a:pt x="38" y="7"/>
                </a:lnTo>
                <a:lnTo>
                  <a:pt x="38" y="1"/>
                </a:lnTo>
                <a:lnTo>
                  <a:pt x="38" y="1"/>
                </a:lnTo>
                <a:lnTo>
                  <a:pt x="38" y="1"/>
                </a:lnTo>
                <a:lnTo>
                  <a:pt x="36" y="0"/>
                </a:lnTo>
                <a:lnTo>
                  <a:pt x="31" y="1"/>
                </a:lnTo>
                <a:lnTo>
                  <a:pt x="16" y="10"/>
                </a:lnTo>
                <a:lnTo>
                  <a:pt x="4" y="21"/>
                </a:lnTo>
                <a:lnTo>
                  <a:pt x="0" y="24"/>
                </a:lnTo>
                <a:lnTo>
                  <a:pt x="0" y="26"/>
                </a:lnTo>
                <a:lnTo>
                  <a:pt x="2" y="26"/>
                </a:lnTo>
                <a:lnTo>
                  <a:pt x="2" y="2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69" name="자유형 442"/>
          <p:cNvSpPr/>
          <p:nvPr/>
        </p:nvSpPr>
        <p:spPr>
          <a:xfrm>
            <a:off x="9252402" y="2187314"/>
            <a:ext cx="97037" cy="44925"/>
          </a:xfrm>
          <a:custGeom>
            <a:avLst/>
            <a:gdLst/>
            <a:cxnLst>
              <a:cxn ang="0">
                <a:pos x="1" y="4"/>
              </a:cxn>
              <a:cxn ang="0">
                <a:pos x="1" y="4"/>
              </a:cxn>
              <a:cxn ang="0">
                <a:pos x="0" y="9"/>
              </a:cxn>
              <a:cxn ang="0">
                <a:pos x="1" y="13"/>
              </a:cxn>
              <a:cxn ang="0">
                <a:pos x="5" y="18"/>
              </a:cxn>
              <a:cxn ang="0">
                <a:pos x="12" y="25"/>
              </a:cxn>
              <a:cxn ang="0">
                <a:pos x="14" y="29"/>
              </a:cxn>
              <a:cxn ang="0">
                <a:pos x="16" y="34"/>
              </a:cxn>
              <a:cxn ang="0">
                <a:pos x="16" y="34"/>
              </a:cxn>
              <a:cxn ang="0">
                <a:pos x="17" y="39"/>
              </a:cxn>
              <a:cxn ang="0">
                <a:pos x="19" y="43"/>
              </a:cxn>
              <a:cxn ang="0">
                <a:pos x="23" y="46"/>
              </a:cxn>
              <a:cxn ang="0">
                <a:pos x="28" y="48"/>
              </a:cxn>
              <a:cxn ang="0">
                <a:pos x="33" y="50"/>
              </a:cxn>
              <a:cxn ang="0">
                <a:pos x="39" y="50"/>
              </a:cxn>
              <a:cxn ang="0">
                <a:pos x="46" y="48"/>
              </a:cxn>
              <a:cxn ang="0">
                <a:pos x="51" y="45"/>
              </a:cxn>
              <a:cxn ang="0">
                <a:pos x="51" y="45"/>
              </a:cxn>
              <a:cxn ang="0">
                <a:pos x="58" y="43"/>
              </a:cxn>
              <a:cxn ang="0">
                <a:pos x="65" y="41"/>
              </a:cxn>
              <a:cxn ang="0">
                <a:pos x="85" y="41"/>
              </a:cxn>
              <a:cxn ang="0">
                <a:pos x="101" y="41"/>
              </a:cxn>
              <a:cxn ang="0">
                <a:pos x="105" y="39"/>
              </a:cxn>
              <a:cxn ang="0">
                <a:pos x="106" y="36"/>
              </a:cxn>
              <a:cxn ang="0">
                <a:pos x="106" y="36"/>
              </a:cxn>
              <a:cxn ang="0">
                <a:pos x="105" y="30"/>
              </a:cxn>
              <a:cxn ang="0">
                <a:pos x="101" y="25"/>
              </a:cxn>
              <a:cxn ang="0">
                <a:pos x="92" y="21"/>
              </a:cxn>
              <a:cxn ang="0">
                <a:pos x="83" y="16"/>
              </a:cxn>
              <a:cxn ang="0">
                <a:pos x="64" y="9"/>
              </a:cxn>
              <a:cxn ang="0">
                <a:pos x="55" y="7"/>
              </a:cxn>
              <a:cxn ang="0">
                <a:pos x="48" y="7"/>
              </a:cxn>
              <a:cxn ang="0">
                <a:pos x="48" y="7"/>
              </a:cxn>
              <a:cxn ang="0">
                <a:pos x="42" y="7"/>
              </a:cxn>
              <a:cxn ang="0">
                <a:pos x="35" y="5"/>
              </a:cxn>
              <a:cxn ang="0">
                <a:pos x="21" y="2"/>
              </a:cxn>
              <a:cxn ang="0">
                <a:pos x="14" y="0"/>
              </a:cxn>
              <a:cxn ang="0">
                <a:pos x="9" y="0"/>
              </a:cxn>
              <a:cxn ang="0">
                <a:pos x="5" y="0"/>
              </a:cxn>
              <a:cxn ang="0">
                <a:pos x="1" y="4"/>
              </a:cxn>
              <a:cxn ang="0">
                <a:pos x="1" y="4"/>
              </a:cxn>
            </a:cxnLst>
            <a:rect l="0" t="0" r="r" b="b"/>
            <a:pathLst>
              <a:path w="106" h="50">
                <a:moveTo>
                  <a:pt x="1" y="4"/>
                </a:moveTo>
                <a:lnTo>
                  <a:pt x="1" y="4"/>
                </a:lnTo>
                <a:lnTo>
                  <a:pt x="0" y="9"/>
                </a:lnTo>
                <a:lnTo>
                  <a:pt x="1" y="13"/>
                </a:lnTo>
                <a:lnTo>
                  <a:pt x="5" y="18"/>
                </a:lnTo>
                <a:lnTo>
                  <a:pt x="12" y="25"/>
                </a:lnTo>
                <a:lnTo>
                  <a:pt x="14" y="29"/>
                </a:lnTo>
                <a:lnTo>
                  <a:pt x="16" y="34"/>
                </a:lnTo>
                <a:lnTo>
                  <a:pt x="16" y="34"/>
                </a:lnTo>
                <a:lnTo>
                  <a:pt x="17" y="39"/>
                </a:lnTo>
                <a:lnTo>
                  <a:pt x="19" y="43"/>
                </a:lnTo>
                <a:lnTo>
                  <a:pt x="23" y="46"/>
                </a:lnTo>
                <a:lnTo>
                  <a:pt x="28" y="48"/>
                </a:lnTo>
                <a:lnTo>
                  <a:pt x="33" y="50"/>
                </a:lnTo>
                <a:lnTo>
                  <a:pt x="39" y="50"/>
                </a:lnTo>
                <a:lnTo>
                  <a:pt x="46" y="48"/>
                </a:lnTo>
                <a:lnTo>
                  <a:pt x="51" y="45"/>
                </a:lnTo>
                <a:lnTo>
                  <a:pt x="51" y="45"/>
                </a:lnTo>
                <a:lnTo>
                  <a:pt x="58" y="43"/>
                </a:lnTo>
                <a:lnTo>
                  <a:pt x="65" y="41"/>
                </a:lnTo>
                <a:lnTo>
                  <a:pt x="85" y="41"/>
                </a:lnTo>
                <a:lnTo>
                  <a:pt x="101" y="41"/>
                </a:lnTo>
                <a:lnTo>
                  <a:pt x="105" y="39"/>
                </a:lnTo>
                <a:lnTo>
                  <a:pt x="106" y="36"/>
                </a:lnTo>
                <a:lnTo>
                  <a:pt x="106" y="36"/>
                </a:lnTo>
                <a:lnTo>
                  <a:pt x="105" y="30"/>
                </a:lnTo>
                <a:lnTo>
                  <a:pt x="101" y="25"/>
                </a:lnTo>
                <a:lnTo>
                  <a:pt x="92" y="21"/>
                </a:lnTo>
                <a:lnTo>
                  <a:pt x="83" y="16"/>
                </a:lnTo>
                <a:lnTo>
                  <a:pt x="64" y="9"/>
                </a:lnTo>
                <a:lnTo>
                  <a:pt x="55" y="7"/>
                </a:lnTo>
                <a:lnTo>
                  <a:pt x="48" y="7"/>
                </a:lnTo>
                <a:lnTo>
                  <a:pt x="48" y="7"/>
                </a:lnTo>
                <a:lnTo>
                  <a:pt x="42" y="7"/>
                </a:lnTo>
                <a:lnTo>
                  <a:pt x="35" y="5"/>
                </a:lnTo>
                <a:lnTo>
                  <a:pt x="21" y="2"/>
                </a:lnTo>
                <a:lnTo>
                  <a:pt x="14" y="0"/>
                </a:lnTo>
                <a:lnTo>
                  <a:pt x="9" y="0"/>
                </a:lnTo>
                <a:lnTo>
                  <a:pt x="5" y="0"/>
                </a:lnTo>
                <a:lnTo>
                  <a:pt x="1" y="4"/>
                </a:lnTo>
                <a:lnTo>
                  <a:pt x="1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0" name="자유형 443"/>
          <p:cNvSpPr/>
          <p:nvPr/>
        </p:nvSpPr>
        <p:spPr>
          <a:xfrm>
            <a:off x="9193104" y="2588041"/>
            <a:ext cx="37736" cy="26955"/>
          </a:xfrm>
          <a:custGeom>
            <a:avLst/>
            <a:gdLst/>
            <a:cxnLst>
              <a:cxn ang="0">
                <a:pos x="4" y="26"/>
              </a:cxn>
              <a:cxn ang="0">
                <a:pos x="4" y="26"/>
              </a:cxn>
              <a:cxn ang="0">
                <a:pos x="11" y="28"/>
              </a:cxn>
              <a:cxn ang="0">
                <a:pos x="18" y="28"/>
              </a:cxn>
              <a:cxn ang="0">
                <a:pos x="23" y="25"/>
              </a:cxn>
              <a:cxn ang="0">
                <a:pos x="30" y="21"/>
              </a:cxn>
              <a:cxn ang="0">
                <a:pos x="36" y="16"/>
              </a:cxn>
              <a:cxn ang="0">
                <a:pos x="41" y="10"/>
              </a:cxn>
              <a:cxn ang="0">
                <a:pos x="43" y="5"/>
              </a:cxn>
              <a:cxn ang="0">
                <a:pos x="43" y="1"/>
              </a:cxn>
              <a:cxn ang="0">
                <a:pos x="43" y="1"/>
              </a:cxn>
              <a:cxn ang="0">
                <a:pos x="43" y="0"/>
              </a:cxn>
              <a:cxn ang="0">
                <a:pos x="39" y="0"/>
              </a:cxn>
              <a:cxn ang="0">
                <a:pos x="34" y="0"/>
              </a:cxn>
              <a:cxn ang="0">
                <a:pos x="25" y="1"/>
              </a:cxn>
              <a:cxn ang="0">
                <a:pos x="14" y="7"/>
              </a:cxn>
              <a:cxn ang="0">
                <a:pos x="7" y="10"/>
              </a:cxn>
              <a:cxn ang="0">
                <a:pos x="2" y="16"/>
              </a:cxn>
              <a:cxn ang="0">
                <a:pos x="0" y="19"/>
              </a:cxn>
              <a:cxn ang="0">
                <a:pos x="0" y="21"/>
              </a:cxn>
              <a:cxn ang="0">
                <a:pos x="0" y="25"/>
              </a:cxn>
              <a:cxn ang="0">
                <a:pos x="4" y="26"/>
              </a:cxn>
              <a:cxn ang="0">
                <a:pos x="4" y="26"/>
              </a:cxn>
            </a:cxnLst>
            <a:rect l="0" t="0" r="r" b="b"/>
            <a:pathLst>
              <a:path w="43" h="28">
                <a:moveTo>
                  <a:pt x="4" y="26"/>
                </a:moveTo>
                <a:lnTo>
                  <a:pt x="4" y="26"/>
                </a:lnTo>
                <a:lnTo>
                  <a:pt x="11" y="28"/>
                </a:lnTo>
                <a:lnTo>
                  <a:pt x="18" y="28"/>
                </a:lnTo>
                <a:lnTo>
                  <a:pt x="23" y="25"/>
                </a:lnTo>
                <a:lnTo>
                  <a:pt x="30" y="21"/>
                </a:lnTo>
                <a:lnTo>
                  <a:pt x="36" y="16"/>
                </a:lnTo>
                <a:lnTo>
                  <a:pt x="41" y="10"/>
                </a:lnTo>
                <a:lnTo>
                  <a:pt x="43" y="5"/>
                </a:lnTo>
                <a:lnTo>
                  <a:pt x="43" y="1"/>
                </a:lnTo>
                <a:lnTo>
                  <a:pt x="43" y="1"/>
                </a:lnTo>
                <a:lnTo>
                  <a:pt x="43" y="0"/>
                </a:lnTo>
                <a:lnTo>
                  <a:pt x="39" y="0"/>
                </a:lnTo>
                <a:lnTo>
                  <a:pt x="34" y="0"/>
                </a:lnTo>
                <a:lnTo>
                  <a:pt x="25" y="1"/>
                </a:lnTo>
                <a:lnTo>
                  <a:pt x="14" y="7"/>
                </a:lnTo>
                <a:lnTo>
                  <a:pt x="7" y="10"/>
                </a:lnTo>
                <a:lnTo>
                  <a:pt x="2" y="16"/>
                </a:lnTo>
                <a:lnTo>
                  <a:pt x="0" y="19"/>
                </a:lnTo>
                <a:lnTo>
                  <a:pt x="0" y="21"/>
                </a:lnTo>
                <a:lnTo>
                  <a:pt x="0" y="25"/>
                </a:lnTo>
                <a:lnTo>
                  <a:pt x="4" y="26"/>
                </a:lnTo>
                <a:lnTo>
                  <a:pt x="4" y="2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1" name="자유형 444"/>
          <p:cNvSpPr/>
          <p:nvPr/>
        </p:nvSpPr>
        <p:spPr>
          <a:xfrm>
            <a:off x="9119426" y="2489207"/>
            <a:ext cx="143758" cy="91646"/>
          </a:xfrm>
          <a:custGeom>
            <a:avLst/>
            <a:gdLst/>
            <a:cxnLst>
              <a:cxn ang="0">
                <a:pos x="158" y="80"/>
              </a:cxn>
              <a:cxn ang="0">
                <a:pos x="155" y="73"/>
              </a:cxn>
              <a:cxn ang="0">
                <a:pos x="130" y="63"/>
              </a:cxn>
              <a:cxn ang="0">
                <a:pos x="126" y="54"/>
              </a:cxn>
              <a:cxn ang="0">
                <a:pos x="124" y="50"/>
              </a:cxn>
              <a:cxn ang="0">
                <a:pos x="108" y="39"/>
              </a:cxn>
              <a:cxn ang="0">
                <a:pos x="80" y="27"/>
              </a:cxn>
              <a:cxn ang="0">
                <a:pos x="53" y="13"/>
              </a:cxn>
              <a:cxn ang="0">
                <a:pos x="52" y="6"/>
              </a:cxn>
              <a:cxn ang="0">
                <a:pos x="50" y="2"/>
              </a:cxn>
              <a:cxn ang="0">
                <a:pos x="43" y="0"/>
              </a:cxn>
              <a:cxn ang="0">
                <a:pos x="34" y="4"/>
              </a:cxn>
              <a:cxn ang="0">
                <a:pos x="27" y="15"/>
              </a:cxn>
              <a:cxn ang="0">
                <a:pos x="25" y="22"/>
              </a:cxn>
              <a:cxn ang="0">
                <a:pos x="20" y="38"/>
              </a:cxn>
              <a:cxn ang="0">
                <a:pos x="20" y="54"/>
              </a:cxn>
              <a:cxn ang="0">
                <a:pos x="20" y="59"/>
              </a:cxn>
              <a:cxn ang="0">
                <a:pos x="14" y="68"/>
              </a:cxn>
              <a:cxn ang="0">
                <a:pos x="2" y="79"/>
              </a:cxn>
              <a:cxn ang="0">
                <a:pos x="0" y="84"/>
              </a:cxn>
              <a:cxn ang="0">
                <a:pos x="2" y="87"/>
              </a:cxn>
              <a:cxn ang="0">
                <a:pos x="11" y="87"/>
              </a:cxn>
              <a:cxn ang="0">
                <a:pos x="28" y="84"/>
              </a:cxn>
              <a:cxn ang="0">
                <a:pos x="32" y="84"/>
              </a:cxn>
              <a:cxn ang="0">
                <a:pos x="34" y="93"/>
              </a:cxn>
              <a:cxn ang="0">
                <a:pos x="34" y="98"/>
              </a:cxn>
              <a:cxn ang="0">
                <a:pos x="41" y="102"/>
              </a:cxn>
              <a:cxn ang="0">
                <a:pos x="46" y="102"/>
              </a:cxn>
              <a:cxn ang="0">
                <a:pos x="64" y="95"/>
              </a:cxn>
              <a:cxn ang="0">
                <a:pos x="80" y="80"/>
              </a:cxn>
              <a:cxn ang="0">
                <a:pos x="85" y="75"/>
              </a:cxn>
              <a:cxn ang="0">
                <a:pos x="100" y="73"/>
              </a:cxn>
              <a:cxn ang="0">
                <a:pos x="110" y="79"/>
              </a:cxn>
              <a:cxn ang="0">
                <a:pos x="124" y="86"/>
              </a:cxn>
              <a:cxn ang="0">
                <a:pos x="146" y="87"/>
              </a:cxn>
              <a:cxn ang="0">
                <a:pos x="157" y="84"/>
              </a:cxn>
              <a:cxn ang="0">
                <a:pos x="158" y="80"/>
              </a:cxn>
            </a:cxnLst>
            <a:rect l="0" t="0" r="r" b="b"/>
            <a:pathLst>
              <a:path w="158" h="102">
                <a:moveTo>
                  <a:pt x="158" y="80"/>
                </a:moveTo>
                <a:lnTo>
                  <a:pt x="158" y="80"/>
                </a:lnTo>
                <a:lnTo>
                  <a:pt x="158" y="77"/>
                </a:lnTo>
                <a:lnTo>
                  <a:pt x="155" y="73"/>
                </a:lnTo>
                <a:lnTo>
                  <a:pt x="142" y="68"/>
                </a:lnTo>
                <a:lnTo>
                  <a:pt x="130" y="63"/>
                </a:lnTo>
                <a:lnTo>
                  <a:pt x="126" y="59"/>
                </a:lnTo>
                <a:lnTo>
                  <a:pt x="126" y="54"/>
                </a:lnTo>
                <a:lnTo>
                  <a:pt x="126" y="54"/>
                </a:lnTo>
                <a:lnTo>
                  <a:pt x="124" y="50"/>
                </a:lnTo>
                <a:lnTo>
                  <a:pt x="121" y="47"/>
                </a:lnTo>
                <a:lnTo>
                  <a:pt x="108" y="39"/>
                </a:lnTo>
                <a:lnTo>
                  <a:pt x="80" y="27"/>
                </a:lnTo>
                <a:lnTo>
                  <a:pt x="80" y="27"/>
                </a:lnTo>
                <a:lnTo>
                  <a:pt x="62" y="18"/>
                </a:lnTo>
                <a:lnTo>
                  <a:pt x="53" y="13"/>
                </a:lnTo>
                <a:lnTo>
                  <a:pt x="52" y="9"/>
                </a:lnTo>
                <a:lnTo>
                  <a:pt x="52" y="6"/>
                </a:lnTo>
                <a:lnTo>
                  <a:pt x="52" y="6"/>
                </a:lnTo>
                <a:lnTo>
                  <a:pt x="50" y="2"/>
                </a:lnTo>
                <a:lnTo>
                  <a:pt x="48" y="0"/>
                </a:lnTo>
                <a:lnTo>
                  <a:pt x="43" y="0"/>
                </a:lnTo>
                <a:lnTo>
                  <a:pt x="39" y="2"/>
                </a:lnTo>
                <a:lnTo>
                  <a:pt x="34" y="4"/>
                </a:lnTo>
                <a:lnTo>
                  <a:pt x="30" y="9"/>
                </a:lnTo>
                <a:lnTo>
                  <a:pt x="27" y="15"/>
                </a:lnTo>
                <a:lnTo>
                  <a:pt x="25" y="22"/>
                </a:lnTo>
                <a:lnTo>
                  <a:pt x="25" y="22"/>
                </a:lnTo>
                <a:lnTo>
                  <a:pt x="23" y="32"/>
                </a:lnTo>
                <a:lnTo>
                  <a:pt x="20" y="38"/>
                </a:lnTo>
                <a:lnTo>
                  <a:pt x="18" y="43"/>
                </a:lnTo>
                <a:lnTo>
                  <a:pt x="20" y="54"/>
                </a:lnTo>
                <a:lnTo>
                  <a:pt x="20" y="54"/>
                </a:lnTo>
                <a:lnTo>
                  <a:pt x="20" y="59"/>
                </a:lnTo>
                <a:lnTo>
                  <a:pt x="18" y="64"/>
                </a:lnTo>
                <a:lnTo>
                  <a:pt x="14" y="68"/>
                </a:lnTo>
                <a:lnTo>
                  <a:pt x="11" y="71"/>
                </a:lnTo>
                <a:lnTo>
                  <a:pt x="2" y="79"/>
                </a:lnTo>
                <a:lnTo>
                  <a:pt x="0" y="82"/>
                </a:lnTo>
                <a:lnTo>
                  <a:pt x="0" y="84"/>
                </a:lnTo>
                <a:lnTo>
                  <a:pt x="0" y="84"/>
                </a:lnTo>
                <a:lnTo>
                  <a:pt x="2" y="87"/>
                </a:lnTo>
                <a:lnTo>
                  <a:pt x="4" y="89"/>
                </a:lnTo>
                <a:lnTo>
                  <a:pt x="11" y="87"/>
                </a:lnTo>
                <a:lnTo>
                  <a:pt x="20" y="86"/>
                </a:lnTo>
                <a:lnTo>
                  <a:pt x="28" y="84"/>
                </a:lnTo>
                <a:lnTo>
                  <a:pt x="28" y="84"/>
                </a:lnTo>
                <a:lnTo>
                  <a:pt x="32" y="84"/>
                </a:lnTo>
                <a:lnTo>
                  <a:pt x="34" y="86"/>
                </a:lnTo>
                <a:lnTo>
                  <a:pt x="34" y="93"/>
                </a:lnTo>
                <a:lnTo>
                  <a:pt x="34" y="96"/>
                </a:lnTo>
                <a:lnTo>
                  <a:pt x="34" y="98"/>
                </a:lnTo>
                <a:lnTo>
                  <a:pt x="36" y="102"/>
                </a:lnTo>
                <a:lnTo>
                  <a:pt x="41" y="102"/>
                </a:lnTo>
                <a:lnTo>
                  <a:pt x="41" y="102"/>
                </a:lnTo>
                <a:lnTo>
                  <a:pt x="46" y="102"/>
                </a:lnTo>
                <a:lnTo>
                  <a:pt x="52" y="100"/>
                </a:lnTo>
                <a:lnTo>
                  <a:pt x="64" y="95"/>
                </a:lnTo>
                <a:lnTo>
                  <a:pt x="73" y="87"/>
                </a:lnTo>
                <a:lnTo>
                  <a:pt x="80" y="80"/>
                </a:lnTo>
                <a:lnTo>
                  <a:pt x="80" y="80"/>
                </a:lnTo>
                <a:lnTo>
                  <a:pt x="85" y="75"/>
                </a:lnTo>
                <a:lnTo>
                  <a:pt x="92" y="73"/>
                </a:lnTo>
                <a:lnTo>
                  <a:pt x="100" y="73"/>
                </a:lnTo>
                <a:lnTo>
                  <a:pt x="110" y="79"/>
                </a:lnTo>
                <a:lnTo>
                  <a:pt x="110" y="79"/>
                </a:lnTo>
                <a:lnTo>
                  <a:pt x="117" y="82"/>
                </a:lnTo>
                <a:lnTo>
                  <a:pt x="124" y="86"/>
                </a:lnTo>
                <a:lnTo>
                  <a:pt x="139" y="87"/>
                </a:lnTo>
                <a:lnTo>
                  <a:pt x="146" y="87"/>
                </a:lnTo>
                <a:lnTo>
                  <a:pt x="153" y="86"/>
                </a:lnTo>
                <a:lnTo>
                  <a:pt x="157" y="84"/>
                </a:lnTo>
                <a:lnTo>
                  <a:pt x="158" y="80"/>
                </a:lnTo>
                <a:lnTo>
                  <a:pt x="158" y="8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2" name="자유형 445"/>
          <p:cNvSpPr/>
          <p:nvPr/>
        </p:nvSpPr>
        <p:spPr>
          <a:xfrm>
            <a:off x="8303596" y="2154968"/>
            <a:ext cx="221028" cy="145556"/>
          </a:xfrm>
          <a:custGeom>
            <a:avLst/>
            <a:gdLst/>
            <a:cxnLst>
              <a:cxn ang="0">
                <a:pos x="34" y="124"/>
              </a:cxn>
              <a:cxn ang="0">
                <a:pos x="44" y="131"/>
              </a:cxn>
              <a:cxn ang="0">
                <a:pos x="59" y="156"/>
              </a:cxn>
              <a:cxn ang="0">
                <a:pos x="66" y="161"/>
              </a:cxn>
              <a:cxn ang="0">
                <a:pos x="69" y="161"/>
              </a:cxn>
              <a:cxn ang="0">
                <a:pos x="73" y="156"/>
              </a:cxn>
              <a:cxn ang="0">
                <a:pos x="78" y="151"/>
              </a:cxn>
              <a:cxn ang="0">
                <a:pos x="82" y="151"/>
              </a:cxn>
              <a:cxn ang="0">
                <a:pos x="94" y="147"/>
              </a:cxn>
              <a:cxn ang="0">
                <a:pos x="105" y="145"/>
              </a:cxn>
              <a:cxn ang="0">
                <a:pos x="114" y="144"/>
              </a:cxn>
              <a:cxn ang="0">
                <a:pos x="124" y="138"/>
              </a:cxn>
              <a:cxn ang="0">
                <a:pos x="128" y="131"/>
              </a:cxn>
              <a:cxn ang="0">
                <a:pos x="128" y="128"/>
              </a:cxn>
              <a:cxn ang="0">
                <a:pos x="133" y="112"/>
              </a:cxn>
              <a:cxn ang="0">
                <a:pos x="149" y="104"/>
              </a:cxn>
              <a:cxn ang="0">
                <a:pos x="153" y="103"/>
              </a:cxn>
              <a:cxn ang="0">
                <a:pos x="156" y="92"/>
              </a:cxn>
              <a:cxn ang="0">
                <a:pos x="160" y="87"/>
              </a:cxn>
              <a:cxn ang="0">
                <a:pos x="169" y="81"/>
              </a:cxn>
              <a:cxn ang="0">
                <a:pos x="187" y="76"/>
              </a:cxn>
              <a:cxn ang="0">
                <a:pos x="231" y="56"/>
              </a:cxn>
              <a:cxn ang="0">
                <a:pos x="244" y="49"/>
              </a:cxn>
              <a:cxn ang="0">
                <a:pos x="245" y="44"/>
              </a:cxn>
              <a:cxn ang="0">
                <a:pos x="213" y="24"/>
              </a:cxn>
              <a:cxn ang="0">
                <a:pos x="201" y="17"/>
              </a:cxn>
              <a:cxn ang="0">
                <a:pos x="178" y="14"/>
              </a:cxn>
              <a:cxn ang="0">
                <a:pos x="167" y="19"/>
              </a:cxn>
              <a:cxn ang="0">
                <a:pos x="160" y="21"/>
              </a:cxn>
              <a:cxn ang="0">
                <a:pos x="158" y="17"/>
              </a:cxn>
              <a:cxn ang="0">
                <a:pos x="155" y="12"/>
              </a:cxn>
              <a:cxn ang="0">
                <a:pos x="151" y="14"/>
              </a:cxn>
              <a:cxn ang="0">
                <a:pos x="140" y="14"/>
              </a:cxn>
              <a:cxn ang="0">
                <a:pos x="112" y="5"/>
              </a:cxn>
              <a:cxn ang="0">
                <a:pos x="105" y="0"/>
              </a:cxn>
              <a:cxn ang="0">
                <a:pos x="94" y="0"/>
              </a:cxn>
              <a:cxn ang="0">
                <a:pos x="48" y="8"/>
              </a:cxn>
              <a:cxn ang="0">
                <a:pos x="30" y="12"/>
              </a:cxn>
              <a:cxn ang="0">
                <a:pos x="25" y="14"/>
              </a:cxn>
              <a:cxn ang="0">
                <a:pos x="28" y="19"/>
              </a:cxn>
              <a:cxn ang="0">
                <a:pos x="41" y="33"/>
              </a:cxn>
              <a:cxn ang="0">
                <a:pos x="43" y="37"/>
              </a:cxn>
              <a:cxn ang="0">
                <a:pos x="34" y="51"/>
              </a:cxn>
              <a:cxn ang="0">
                <a:pos x="25" y="65"/>
              </a:cxn>
              <a:cxn ang="0">
                <a:pos x="25" y="69"/>
              </a:cxn>
              <a:cxn ang="0">
                <a:pos x="27" y="74"/>
              </a:cxn>
              <a:cxn ang="0">
                <a:pos x="3" y="104"/>
              </a:cxn>
              <a:cxn ang="0">
                <a:pos x="0" y="110"/>
              </a:cxn>
              <a:cxn ang="0">
                <a:pos x="2" y="117"/>
              </a:cxn>
              <a:cxn ang="0">
                <a:pos x="19" y="120"/>
              </a:cxn>
              <a:cxn ang="0">
                <a:pos x="34" y="124"/>
              </a:cxn>
            </a:cxnLst>
            <a:rect l="0" t="0" r="r" b="b"/>
            <a:pathLst>
              <a:path w="245" h="161">
                <a:moveTo>
                  <a:pt x="34" y="124"/>
                </a:moveTo>
                <a:lnTo>
                  <a:pt x="34" y="124"/>
                </a:lnTo>
                <a:lnTo>
                  <a:pt x="39" y="126"/>
                </a:lnTo>
                <a:lnTo>
                  <a:pt x="44" y="131"/>
                </a:lnTo>
                <a:lnTo>
                  <a:pt x="51" y="144"/>
                </a:lnTo>
                <a:lnTo>
                  <a:pt x="59" y="156"/>
                </a:lnTo>
                <a:lnTo>
                  <a:pt x="62" y="160"/>
                </a:lnTo>
                <a:lnTo>
                  <a:pt x="66" y="161"/>
                </a:lnTo>
                <a:lnTo>
                  <a:pt x="66" y="161"/>
                </a:lnTo>
                <a:lnTo>
                  <a:pt x="69" y="161"/>
                </a:lnTo>
                <a:lnTo>
                  <a:pt x="71" y="160"/>
                </a:lnTo>
                <a:lnTo>
                  <a:pt x="73" y="156"/>
                </a:lnTo>
                <a:lnTo>
                  <a:pt x="75" y="153"/>
                </a:lnTo>
                <a:lnTo>
                  <a:pt x="78" y="151"/>
                </a:lnTo>
                <a:lnTo>
                  <a:pt x="82" y="151"/>
                </a:lnTo>
                <a:lnTo>
                  <a:pt x="82" y="151"/>
                </a:lnTo>
                <a:lnTo>
                  <a:pt x="89" y="149"/>
                </a:lnTo>
                <a:lnTo>
                  <a:pt x="94" y="147"/>
                </a:lnTo>
                <a:lnTo>
                  <a:pt x="98" y="145"/>
                </a:lnTo>
                <a:lnTo>
                  <a:pt x="105" y="145"/>
                </a:lnTo>
                <a:lnTo>
                  <a:pt x="105" y="145"/>
                </a:lnTo>
                <a:lnTo>
                  <a:pt x="114" y="144"/>
                </a:lnTo>
                <a:lnTo>
                  <a:pt x="121" y="142"/>
                </a:lnTo>
                <a:lnTo>
                  <a:pt x="124" y="138"/>
                </a:lnTo>
                <a:lnTo>
                  <a:pt x="126" y="137"/>
                </a:lnTo>
                <a:lnTo>
                  <a:pt x="128" y="131"/>
                </a:lnTo>
                <a:lnTo>
                  <a:pt x="128" y="128"/>
                </a:lnTo>
                <a:lnTo>
                  <a:pt x="128" y="128"/>
                </a:lnTo>
                <a:lnTo>
                  <a:pt x="130" y="117"/>
                </a:lnTo>
                <a:lnTo>
                  <a:pt x="133" y="112"/>
                </a:lnTo>
                <a:lnTo>
                  <a:pt x="140" y="106"/>
                </a:lnTo>
                <a:lnTo>
                  <a:pt x="149" y="104"/>
                </a:lnTo>
                <a:lnTo>
                  <a:pt x="149" y="104"/>
                </a:lnTo>
                <a:lnTo>
                  <a:pt x="153" y="103"/>
                </a:lnTo>
                <a:lnTo>
                  <a:pt x="155" y="99"/>
                </a:lnTo>
                <a:lnTo>
                  <a:pt x="156" y="92"/>
                </a:lnTo>
                <a:lnTo>
                  <a:pt x="158" y="88"/>
                </a:lnTo>
                <a:lnTo>
                  <a:pt x="160" y="87"/>
                </a:lnTo>
                <a:lnTo>
                  <a:pt x="164" y="83"/>
                </a:lnTo>
                <a:lnTo>
                  <a:pt x="169" y="81"/>
                </a:lnTo>
                <a:lnTo>
                  <a:pt x="169" y="81"/>
                </a:lnTo>
                <a:lnTo>
                  <a:pt x="187" y="76"/>
                </a:lnTo>
                <a:lnTo>
                  <a:pt x="210" y="67"/>
                </a:lnTo>
                <a:lnTo>
                  <a:pt x="231" y="56"/>
                </a:lnTo>
                <a:lnTo>
                  <a:pt x="244" y="49"/>
                </a:lnTo>
                <a:lnTo>
                  <a:pt x="244" y="49"/>
                </a:lnTo>
                <a:lnTo>
                  <a:pt x="245" y="48"/>
                </a:lnTo>
                <a:lnTo>
                  <a:pt x="245" y="44"/>
                </a:lnTo>
                <a:lnTo>
                  <a:pt x="238" y="39"/>
                </a:lnTo>
                <a:lnTo>
                  <a:pt x="213" y="24"/>
                </a:lnTo>
                <a:lnTo>
                  <a:pt x="213" y="24"/>
                </a:lnTo>
                <a:lnTo>
                  <a:pt x="201" y="17"/>
                </a:lnTo>
                <a:lnTo>
                  <a:pt x="188" y="14"/>
                </a:lnTo>
                <a:lnTo>
                  <a:pt x="178" y="14"/>
                </a:lnTo>
                <a:lnTo>
                  <a:pt x="167" y="19"/>
                </a:lnTo>
                <a:lnTo>
                  <a:pt x="167" y="19"/>
                </a:lnTo>
                <a:lnTo>
                  <a:pt x="162" y="21"/>
                </a:lnTo>
                <a:lnTo>
                  <a:pt x="160" y="21"/>
                </a:lnTo>
                <a:lnTo>
                  <a:pt x="158" y="19"/>
                </a:lnTo>
                <a:lnTo>
                  <a:pt x="158" y="17"/>
                </a:lnTo>
                <a:lnTo>
                  <a:pt x="156" y="14"/>
                </a:lnTo>
                <a:lnTo>
                  <a:pt x="155" y="12"/>
                </a:lnTo>
                <a:lnTo>
                  <a:pt x="151" y="14"/>
                </a:lnTo>
                <a:lnTo>
                  <a:pt x="151" y="14"/>
                </a:lnTo>
                <a:lnTo>
                  <a:pt x="146" y="14"/>
                </a:lnTo>
                <a:lnTo>
                  <a:pt x="140" y="14"/>
                </a:lnTo>
                <a:lnTo>
                  <a:pt x="126" y="10"/>
                </a:lnTo>
                <a:lnTo>
                  <a:pt x="112" y="5"/>
                </a:lnTo>
                <a:lnTo>
                  <a:pt x="105" y="0"/>
                </a:lnTo>
                <a:lnTo>
                  <a:pt x="105" y="0"/>
                </a:lnTo>
                <a:lnTo>
                  <a:pt x="101" y="0"/>
                </a:lnTo>
                <a:lnTo>
                  <a:pt x="94" y="0"/>
                </a:lnTo>
                <a:lnTo>
                  <a:pt x="71" y="3"/>
                </a:lnTo>
                <a:lnTo>
                  <a:pt x="48" y="8"/>
                </a:lnTo>
                <a:lnTo>
                  <a:pt x="30" y="12"/>
                </a:lnTo>
                <a:lnTo>
                  <a:pt x="30" y="12"/>
                </a:lnTo>
                <a:lnTo>
                  <a:pt x="27" y="12"/>
                </a:lnTo>
                <a:lnTo>
                  <a:pt x="25" y="14"/>
                </a:lnTo>
                <a:lnTo>
                  <a:pt x="27" y="16"/>
                </a:lnTo>
                <a:lnTo>
                  <a:pt x="28" y="19"/>
                </a:lnTo>
                <a:lnTo>
                  <a:pt x="34" y="26"/>
                </a:lnTo>
                <a:lnTo>
                  <a:pt x="41" y="33"/>
                </a:lnTo>
                <a:lnTo>
                  <a:pt x="41" y="33"/>
                </a:lnTo>
                <a:lnTo>
                  <a:pt x="43" y="37"/>
                </a:lnTo>
                <a:lnTo>
                  <a:pt x="43" y="40"/>
                </a:lnTo>
                <a:lnTo>
                  <a:pt x="34" y="51"/>
                </a:lnTo>
                <a:lnTo>
                  <a:pt x="27" y="62"/>
                </a:lnTo>
                <a:lnTo>
                  <a:pt x="25" y="65"/>
                </a:lnTo>
                <a:lnTo>
                  <a:pt x="25" y="69"/>
                </a:lnTo>
                <a:lnTo>
                  <a:pt x="25" y="69"/>
                </a:lnTo>
                <a:lnTo>
                  <a:pt x="27" y="71"/>
                </a:lnTo>
                <a:lnTo>
                  <a:pt x="27" y="74"/>
                </a:lnTo>
                <a:lnTo>
                  <a:pt x="23" y="81"/>
                </a:lnTo>
                <a:lnTo>
                  <a:pt x="3" y="104"/>
                </a:lnTo>
                <a:lnTo>
                  <a:pt x="3" y="104"/>
                </a:lnTo>
                <a:lnTo>
                  <a:pt x="0" y="110"/>
                </a:lnTo>
                <a:lnTo>
                  <a:pt x="0" y="113"/>
                </a:lnTo>
                <a:lnTo>
                  <a:pt x="2" y="117"/>
                </a:lnTo>
                <a:lnTo>
                  <a:pt x="5" y="119"/>
                </a:lnTo>
                <a:lnTo>
                  <a:pt x="19" y="120"/>
                </a:lnTo>
                <a:lnTo>
                  <a:pt x="34" y="124"/>
                </a:lnTo>
                <a:lnTo>
                  <a:pt x="34" y="12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3" name="자유형 446"/>
          <p:cNvSpPr/>
          <p:nvPr/>
        </p:nvSpPr>
        <p:spPr>
          <a:xfrm>
            <a:off x="9268576" y="2609605"/>
            <a:ext cx="19766" cy="23361"/>
          </a:xfrm>
          <a:custGeom>
            <a:avLst/>
            <a:gdLst/>
            <a:cxnLst>
              <a:cxn ang="0">
                <a:pos x="9" y="26"/>
              </a:cxn>
              <a:cxn ang="0">
                <a:pos x="9" y="26"/>
              </a:cxn>
              <a:cxn ang="0">
                <a:pos x="13" y="25"/>
              </a:cxn>
              <a:cxn ang="0">
                <a:pos x="16" y="21"/>
              </a:cxn>
              <a:cxn ang="0">
                <a:pos x="22" y="12"/>
              </a:cxn>
              <a:cxn ang="0">
                <a:pos x="22" y="9"/>
              </a:cxn>
              <a:cxn ang="0">
                <a:pos x="22" y="3"/>
              </a:cxn>
              <a:cxn ang="0">
                <a:pos x="18" y="2"/>
              </a:cxn>
              <a:cxn ang="0">
                <a:pos x="13" y="0"/>
              </a:cxn>
              <a:cxn ang="0">
                <a:pos x="13" y="0"/>
              </a:cxn>
              <a:cxn ang="0">
                <a:pos x="8" y="2"/>
              </a:cxn>
              <a:cxn ang="0">
                <a:pos x="4" y="5"/>
              </a:cxn>
              <a:cxn ang="0">
                <a:pos x="0" y="10"/>
              </a:cxn>
              <a:cxn ang="0">
                <a:pos x="0" y="14"/>
              </a:cxn>
              <a:cxn ang="0">
                <a:pos x="0" y="19"/>
              </a:cxn>
              <a:cxn ang="0">
                <a:pos x="4" y="23"/>
              </a:cxn>
              <a:cxn ang="0">
                <a:pos x="6" y="26"/>
              </a:cxn>
              <a:cxn ang="0">
                <a:pos x="9" y="26"/>
              </a:cxn>
              <a:cxn ang="0">
                <a:pos x="9" y="26"/>
              </a:cxn>
            </a:cxnLst>
            <a:rect l="0" t="0" r="r" b="b"/>
            <a:pathLst>
              <a:path w="22" h="26">
                <a:moveTo>
                  <a:pt x="9" y="26"/>
                </a:moveTo>
                <a:lnTo>
                  <a:pt x="9" y="26"/>
                </a:lnTo>
                <a:lnTo>
                  <a:pt x="13" y="25"/>
                </a:lnTo>
                <a:lnTo>
                  <a:pt x="16" y="21"/>
                </a:lnTo>
                <a:lnTo>
                  <a:pt x="22" y="12"/>
                </a:lnTo>
                <a:lnTo>
                  <a:pt x="22" y="9"/>
                </a:lnTo>
                <a:lnTo>
                  <a:pt x="22" y="3"/>
                </a:lnTo>
                <a:lnTo>
                  <a:pt x="18" y="2"/>
                </a:lnTo>
                <a:lnTo>
                  <a:pt x="13" y="0"/>
                </a:lnTo>
                <a:lnTo>
                  <a:pt x="13" y="0"/>
                </a:lnTo>
                <a:lnTo>
                  <a:pt x="8" y="2"/>
                </a:lnTo>
                <a:lnTo>
                  <a:pt x="4" y="5"/>
                </a:lnTo>
                <a:lnTo>
                  <a:pt x="0" y="10"/>
                </a:lnTo>
                <a:lnTo>
                  <a:pt x="0" y="14"/>
                </a:lnTo>
                <a:lnTo>
                  <a:pt x="0" y="19"/>
                </a:lnTo>
                <a:lnTo>
                  <a:pt x="4" y="23"/>
                </a:lnTo>
                <a:lnTo>
                  <a:pt x="6" y="26"/>
                </a:lnTo>
                <a:lnTo>
                  <a:pt x="9" y="26"/>
                </a:lnTo>
                <a:lnTo>
                  <a:pt x="9" y="2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4" name="자유형 447"/>
          <p:cNvSpPr/>
          <p:nvPr/>
        </p:nvSpPr>
        <p:spPr>
          <a:xfrm>
            <a:off x="9324282" y="2399358"/>
            <a:ext cx="55705" cy="41331"/>
          </a:xfrm>
          <a:custGeom>
            <a:avLst/>
            <a:gdLst/>
            <a:cxnLst>
              <a:cxn ang="0">
                <a:pos x="51" y="39"/>
              </a:cxn>
              <a:cxn ang="0">
                <a:pos x="51" y="39"/>
              </a:cxn>
              <a:cxn ang="0">
                <a:pos x="55" y="37"/>
              </a:cxn>
              <a:cxn ang="0">
                <a:pos x="58" y="34"/>
              </a:cxn>
              <a:cxn ang="0">
                <a:pos x="60" y="30"/>
              </a:cxn>
              <a:cxn ang="0">
                <a:pos x="60" y="25"/>
              </a:cxn>
              <a:cxn ang="0">
                <a:pos x="58" y="16"/>
              </a:cxn>
              <a:cxn ang="0">
                <a:pos x="55" y="7"/>
              </a:cxn>
              <a:cxn ang="0">
                <a:pos x="55" y="7"/>
              </a:cxn>
              <a:cxn ang="0">
                <a:pos x="49" y="3"/>
              </a:cxn>
              <a:cxn ang="0">
                <a:pos x="42" y="0"/>
              </a:cxn>
              <a:cxn ang="0">
                <a:pos x="33" y="0"/>
              </a:cxn>
              <a:cxn ang="0">
                <a:pos x="25" y="0"/>
              </a:cxn>
              <a:cxn ang="0">
                <a:pos x="25" y="0"/>
              </a:cxn>
              <a:cxn ang="0">
                <a:pos x="19" y="1"/>
              </a:cxn>
              <a:cxn ang="0">
                <a:pos x="14" y="3"/>
              </a:cxn>
              <a:cxn ang="0">
                <a:pos x="10" y="7"/>
              </a:cxn>
              <a:cxn ang="0">
                <a:pos x="5" y="12"/>
              </a:cxn>
              <a:cxn ang="0">
                <a:pos x="1" y="17"/>
              </a:cxn>
              <a:cxn ang="0">
                <a:pos x="0" y="23"/>
              </a:cxn>
              <a:cxn ang="0">
                <a:pos x="1" y="30"/>
              </a:cxn>
              <a:cxn ang="0">
                <a:pos x="3" y="35"/>
              </a:cxn>
              <a:cxn ang="0">
                <a:pos x="3" y="35"/>
              </a:cxn>
              <a:cxn ang="0">
                <a:pos x="9" y="41"/>
              </a:cxn>
              <a:cxn ang="0">
                <a:pos x="14" y="44"/>
              </a:cxn>
              <a:cxn ang="0">
                <a:pos x="19" y="44"/>
              </a:cxn>
              <a:cxn ang="0">
                <a:pos x="26" y="44"/>
              </a:cxn>
              <a:cxn ang="0">
                <a:pos x="41" y="41"/>
              </a:cxn>
              <a:cxn ang="0">
                <a:pos x="51" y="39"/>
              </a:cxn>
              <a:cxn ang="0">
                <a:pos x="51" y="39"/>
              </a:cxn>
            </a:cxnLst>
            <a:rect l="0" t="0" r="r" b="b"/>
            <a:pathLst>
              <a:path w="60" h="44">
                <a:moveTo>
                  <a:pt x="51" y="39"/>
                </a:moveTo>
                <a:lnTo>
                  <a:pt x="51" y="39"/>
                </a:lnTo>
                <a:lnTo>
                  <a:pt x="55" y="37"/>
                </a:lnTo>
                <a:lnTo>
                  <a:pt x="58" y="34"/>
                </a:lnTo>
                <a:lnTo>
                  <a:pt x="60" y="30"/>
                </a:lnTo>
                <a:lnTo>
                  <a:pt x="60" y="25"/>
                </a:lnTo>
                <a:lnTo>
                  <a:pt x="58" y="16"/>
                </a:lnTo>
                <a:lnTo>
                  <a:pt x="55" y="7"/>
                </a:lnTo>
                <a:lnTo>
                  <a:pt x="55" y="7"/>
                </a:lnTo>
                <a:lnTo>
                  <a:pt x="49" y="3"/>
                </a:lnTo>
                <a:lnTo>
                  <a:pt x="42" y="0"/>
                </a:lnTo>
                <a:lnTo>
                  <a:pt x="33" y="0"/>
                </a:lnTo>
                <a:lnTo>
                  <a:pt x="25" y="0"/>
                </a:lnTo>
                <a:lnTo>
                  <a:pt x="25" y="0"/>
                </a:lnTo>
                <a:lnTo>
                  <a:pt x="19" y="1"/>
                </a:lnTo>
                <a:lnTo>
                  <a:pt x="14" y="3"/>
                </a:lnTo>
                <a:lnTo>
                  <a:pt x="10" y="7"/>
                </a:lnTo>
                <a:lnTo>
                  <a:pt x="5" y="12"/>
                </a:lnTo>
                <a:lnTo>
                  <a:pt x="1" y="17"/>
                </a:lnTo>
                <a:lnTo>
                  <a:pt x="0" y="23"/>
                </a:lnTo>
                <a:lnTo>
                  <a:pt x="1" y="30"/>
                </a:lnTo>
                <a:lnTo>
                  <a:pt x="3" y="35"/>
                </a:lnTo>
                <a:lnTo>
                  <a:pt x="3" y="35"/>
                </a:lnTo>
                <a:lnTo>
                  <a:pt x="9" y="41"/>
                </a:lnTo>
                <a:lnTo>
                  <a:pt x="14" y="44"/>
                </a:lnTo>
                <a:lnTo>
                  <a:pt x="19" y="44"/>
                </a:lnTo>
                <a:lnTo>
                  <a:pt x="26" y="44"/>
                </a:lnTo>
                <a:lnTo>
                  <a:pt x="41" y="41"/>
                </a:lnTo>
                <a:lnTo>
                  <a:pt x="51" y="39"/>
                </a:lnTo>
                <a:lnTo>
                  <a:pt x="51" y="3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5" name="자유형 448"/>
          <p:cNvSpPr/>
          <p:nvPr/>
        </p:nvSpPr>
        <p:spPr>
          <a:xfrm>
            <a:off x="9061924" y="2185516"/>
            <a:ext cx="610974" cy="440261"/>
          </a:xfrm>
          <a:custGeom>
            <a:avLst/>
            <a:gdLst/>
            <a:cxnLst>
              <a:cxn ang="0">
                <a:pos x="436" y="107"/>
              </a:cxn>
              <a:cxn ang="0">
                <a:pos x="397" y="112"/>
              </a:cxn>
              <a:cxn ang="0">
                <a:pos x="359" y="82"/>
              </a:cxn>
              <a:cxn ang="0">
                <a:pos x="327" y="55"/>
              </a:cxn>
              <a:cxn ang="0">
                <a:pos x="271" y="71"/>
              </a:cxn>
              <a:cxn ang="0">
                <a:pos x="255" y="64"/>
              </a:cxn>
              <a:cxn ang="0">
                <a:pos x="217" y="63"/>
              </a:cxn>
              <a:cxn ang="0">
                <a:pos x="203" y="11"/>
              </a:cxn>
              <a:cxn ang="0">
                <a:pos x="153" y="15"/>
              </a:cxn>
              <a:cxn ang="0">
                <a:pos x="102" y="47"/>
              </a:cxn>
              <a:cxn ang="0">
                <a:pos x="100" y="84"/>
              </a:cxn>
              <a:cxn ang="0">
                <a:pos x="125" y="109"/>
              </a:cxn>
              <a:cxn ang="0">
                <a:pos x="86" y="73"/>
              </a:cxn>
              <a:cxn ang="0">
                <a:pos x="94" y="27"/>
              </a:cxn>
              <a:cxn ang="0">
                <a:pos x="116" y="2"/>
              </a:cxn>
              <a:cxn ang="0">
                <a:pos x="14" y="41"/>
              </a:cxn>
              <a:cxn ang="0">
                <a:pos x="11" y="114"/>
              </a:cxn>
              <a:cxn ang="0">
                <a:pos x="57" y="128"/>
              </a:cxn>
              <a:cxn ang="0">
                <a:pos x="14" y="136"/>
              </a:cxn>
              <a:cxn ang="0">
                <a:pos x="75" y="153"/>
              </a:cxn>
              <a:cxn ang="0">
                <a:pos x="144" y="169"/>
              </a:cxn>
              <a:cxn ang="0">
                <a:pos x="208" y="166"/>
              </a:cxn>
              <a:cxn ang="0">
                <a:pos x="263" y="168"/>
              </a:cxn>
              <a:cxn ang="0">
                <a:pos x="258" y="146"/>
              </a:cxn>
              <a:cxn ang="0">
                <a:pos x="295" y="171"/>
              </a:cxn>
              <a:cxn ang="0">
                <a:pos x="336" y="201"/>
              </a:cxn>
              <a:cxn ang="0">
                <a:pos x="317" y="223"/>
              </a:cxn>
              <a:cxn ang="0">
                <a:pos x="367" y="232"/>
              </a:cxn>
              <a:cxn ang="0">
                <a:pos x="408" y="256"/>
              </a:cxn>
              <a:cxn ang="0">
                <a:pos x="409" y="299"/>
              </a:cxn>
              <a:cxn ang="0">
                <a:pos x="466" y="296"/>
              </a:cxn>
              <a:cxn ang="0">
                <a:pos x="454" y="329"/>
              </a:cxn>
              <a:cxn ang="0">
                <a:pos x="422" y="306"/>
              </a:cxn>
              <a:cxn ang="0">
                <a:pos x="377" y="337"/>
              </a:cxn>
              <a:cxn ang="0">
                <a:pos x="338" y="360"/>
              </a:cxn>
              <a:cxn ang="0">
                <a:pos x="295" y="363"/>
              </a:cxn>
              <a:cxn ang="0">
                <a:pos x="283" y="392"/>
              </a:cxn>
              <a:cxn ang="0">
                <a:pos x="356" y="395"/>
              </a:cxn>
              <a:cxn ang="0">
                <a:pos x="397" y="390"/>
              </a:cxn>
              <a:cxn ang="0">
                <a:pos x="429" y="420"/>
              </a:cxn>
              <a:cxn ang="0">
                <a:pos x="477" y="454"/>
              </a:cxn>
              <a:cxn ang="0">
                <a:pos x="559" y="490"/>
              </a:cxn>
              <a:cxn ang="0">
                <a:pos x="518" y="436"/>
              </a:cxn>
              <a:cxn ang="0">
                <a:pos x="521" y="424"/>
              </a:cxn>
              <a:cxn ang="0">
                <a:pos x="587" y="445"/>
              </a:cxn>
              <a:cxn ang="0">
                <a:pos x="589" y="413"/>
              </a:cxn>
              <a:cxn ang="0">
                <a:pos x="564" y="377"/>
              </a:cxn>
              <a:cxn ang="0">
                <a:pos x="525" y="342"/>
              </a:cxn>
              <a:cxn ang="0">
                <a:pos x="539" y="312"/>
              </a:cxn>
              <a:cxn ang="0">
                <a:pos x="578" y="338"/>
              </a:cxn>
              <a:cxn ang="0">
                <a:pos x="621" y="361"/>
              </a:cxn>
              <a:cxn ang="0">
                <a:pos x="648" y="340"/>
              </a:cxn>
              <a:cxn ang="0">
                <a:pos x="680" y="303"/>
              </a:cxn>
              <a:cxn ang="0">
                <a:pos x="635" y="289"/>
              </a:cxn>
              <a:cxn ang="0">
                <a:pos x="589" y="255"/>
              </a:cxn>
              <a:cxn ang="0">
                <a:pos x="527" y="232"/>
              </a:cxn>
              <a:cxn ang="0">
                <a:pos x="543" y="210"/>
              </a:cxn>
              <a:cxn ang="0">
                <a:pos x="521" y="192"/>
              </a:cxn>
              <a:cxn ang="0">
                <a:pos x="534" y="173"/>
              </a:cxn>
              <a:cxn ang="0">
                <a:pos x="507" y="171"/>
              </a:cxn>
              <a:cxn ang="0">
                <a:pos x="486" y="139"/>
              </a:cxn>
              <a:cxn ang="0">
                <a:pos x="457" y="127"/>
              </a:cxn>
              <a:cxn ang="0">
                <a:pos x="415" y="132"/>
              </a:cxn>
            </a:cxnLst>
            <a:rect l="0" t="0" r="r" b="b"/>
            <a:pathLst>
              <a:path w="682" h="490">
                <a:moveTo>
                  <a:pt x="418" y="128"/>
                </a:moveTo>
                <a:lnTo>
                  <a:pt x="418" y="128"/>
                </a:lnTo>
                <a:lnTo>
                  <a:pt x="427" y="127"/>
                </a:lnTo>
                <a:lnTo>
                  <a:pt x="434" y="121"/>
                </a:lnTo>
                <a:lnTo>
                  <a:pt x="438" y="116"/>
                </a:lnTo>
                <a:lnTo>
                  <a:pt x="440" y="112"/>
                </a:lnTo>
                <a:lnTo>
                  <a:pt x="440" y="109"/>
                </a:lnTo>
                <a:lnTo>
                  <a:pt x="440" y="109"/>
                </a:lnTo>
                <a:lnTo>
                  <a:pt x="436" y="107"/>
                </a:lnTo>
                <a:lnTo>
                  <a:pt x="432" y="104"/>
                </a:lnTo>
                <a:lnTo>
                  <a:pt x="422" y="102"/>
                </a:lnTo>
                <a:lnTo>
                  <a:pt x="416" y="104"/>
                </a:lnTo>
                <a:lnTo>
                  <a:pt x="411" y="104"/>
                </a:lnTo>
                <a:lnTo>
                  <a:pt x="406" y="107"/>
                </a:lnTo>
                <a:lnTo>
                  <a:pt x="404" y="111"/>
                </a:lnTo>
                <a:lnTo>
                  <a:pt x="404" y="111"/>
                </a:lnTo>
                <a:lnTo>
                  <a:pt x="400" y="112"/>
                </a:lnTo>
                <a:lnTo>
                  <a:pt x="397" y="112"/>
                </a:lnTo>
                <a:lnTo>
                  <a:pt x="393" y="111"/>
                </a:lnTo>
                <a:lnTo>
                  <a:pt x="388" y="107"/>
                </a:lnTo>
                <a:lnTo>
                  <a:pt x="379" y="98"/>
                </a:lnTo>
                <a:lnTo>
                  <a:pt x="377" y="93"/>
                </a:lnTo>
                <a:lnTo>
                  <a:pt x="376" y="89"/>
                </a:lnTo>
                <a:lnTo>
                  <a:pt x="376" y="89"/>
                </a:lnTo>
                <a:lnTo>
                  <a:pt x="376" y="86"/>
                </a:lnTo>
                <a:lnTo>
                  <a:pt x="372" y="84"/>
                </a:lnTo>
                <a:lnTo>
                  <a:pt x="359" y="82"/>
                </a:lnTo>
                <a:lnTo>
                  <a:pt x="354" y="82"/>
                </a:lnTo>
                <a:lnTo>
                  <a:pt x="351" y="80"/>
                </a:lnTo>
                <a:lnTo>
                  <a:pt x="347" y="77"/>
                </a:lnTo>
                <a:lnTo>
                  <a:pt x="347" y="71"/>
                </a:lnTo>
                <a:lnTo>
                  <a:pt x="347" y="71"/>
                </a:lnTo>
                <a:lnTo>
                  <a:pt x="347" y="66"/>
                </a:lnTo>
                <a:lnTo>
                  <a:pt x="343" y="63"/>
                </a:lnTo>
                <a:lnTo>
                  <a:pt x="336" y="59"/>
                </a:lnTo>
                <a:lnTo>
                  <a:pt x="327" y="55"/>
                </a:lnTo>
                <a:lnTo>
                  <a:pt x="310" y="54"/>
                </a:lnTo>
                <a:lnTo>
                  <a:pt x="297" y="52"/>
                </a:lnTo>
                <a:lnTo>
                  <a:pt x="297" y="52"/>
                </a:lnTo>
                <a:lnTo>
                  <a:pt x="288" y="54"/>
                </a:lnTo>
                <a:lnTo>
                  <a:pt x="279" y="59"/>
                </a:lnTo>
                <a:lnTo>
                  <a:pt x="272" y="64"/>
                </a:lnTo>
                <a:lnTo>
                  <a:pt x="271" y="68"/>
                </a:lnTo>
                <a:lnTo>
                  <a:pt x="271" y="71"/>
                </a:lnTo>
                <a:lnTo>
                  <a:pt x="271" y="71"/>
                </a:lnTo>
                <a:lnTo>
                  <a:pt x="271" y="75"/>
                </a:lnTo>
                <a:lnTo>
                  <a:pt x="271" y="77"/>
                </a:lnTo>
                <a:lnTo>
                  <a:pt x="269" y="79"/>
                </a:lnTo>
                <a:lnTo>
                  <a:pt x="265" y="77"/>
                </a:lnTo>
                <a:lnTo>
                  <a:pt x="260" y="73"/>
                </a:lnTo>
                <a:lnTo>
                  <a:pt x="258" y="71"/>
                </a:lnTo>
                <a:lnTo>
                  <a:pt x="256" y="66"/>
                </a:lnTo>
                <a:lnTo>
                  <a:pt x="256" y="66"/>
                </a:lnTo>
                <a:lnTo>
                  <a:pt x="255" y="64"/>
                </a:lnTo>
                <a:lnTo>
                  <a:pt x="251" y="64"/>
                </a:lnTo>
                <a:lnTo>
                  <a:pt x="240" y="68"/>
                </a:lnTo>
                <a:lnTo>
                  <a:pt x="228" y="75"/>
                </a:lnTo>
                <a:lnTo>
                  <a:pt x="223" y="79"/>
                </a:lnTo>
                <a:lnTo>
                  <a:pt x="219" y="79"/>
                </a:lnTo>
                <a:lnTo>
                  <a:pt x="219" y="79"/>
                </a:lnTo>
                <a:lnTo>
                  <a:pt x="215" y="79"/>
                </a:lnTo>
                <a:lnTo>
                  <a:pt x="215" y="75"/>
                </a:lnTo>
                <a:lnTo>
                  <a:pt x="217" y="63"/>
                </a:lnTo>
                <a:lnTo>
                  <a:pt x="219" y="50"/>
                </a:lnTo>
                <a:lnTo>
                  <a:pt x="221" y="45"/>
                </a:lnTo>
                <a:lnTo>
                  <a:pt x="219" y="39"/>
                </a:lnTo>
                <a:lnTo>
                  <a:pt x="219" y="39"/>
                </a:lnTo>
                <a:lnTo>
                  <a:pt x="215" y="34"/>
                </a:lnTo>
                <a:lnTo>
                  <a:pt x="212" y="29"/>
                </a:lnTo>
                <a:lnTo>
                  <a:pt x="206" y="22"/>
                </a:lnTo>
                <a:lnTo>
                  <a:pt x="203" y="11"/>
                </a:lnTo>
                <a:lnTo>
                  <a:pt x="203" y="11"/>
                </a:lnTo>
                <a:lnTo>
                  <a:pt x="199" y="7"/>
                </a:lnTo>
                <a:lnTo>
                  <a:pt x="194" y="4"/>
                </a:lnTo>
                <a:lnTo>
                  <a:pt x="187" y="2"/>
                </a:lnTo>
                <a:lnTo>
                  <a:pt x="180" y="2"/>
                </a:lnTo>
                <a:lnTo>
                  <a:pt x="167" y="6"/>
                </a:lnTo>
                <a:lnTo>
                  <a:pt x="160" y="7"/>
                </a:lnTo>
                <a:lnTo>
                  <a:pt x="157" y="11"/>
                </a:lnTo>
                <a:lnTo>
                  <a:pt x="157" y="11"/>
                </a:lnTo>
                <a:lnTo>
                  <a:pt x="153" y="15"/>
                </a:lnTo>
                <a:lnTo>
                  <a:pt x="148" y="16"/>
                </a:lnTo>
                <a:lnTo>
                  <a:pt x="134" y="20"/>
                </a:lnTo>
                <a:lnTo>
                  <a:pt x="119" y="23"/>
                </a:lnTo>
                <a:lnTo>
                  <a:pt x="112" y="27"/>
                </a:lnTo>
                <a:lnTo>
                  <a:pt x="107" y="31"/>
                </a:lnTo>
                <a:lnTo>
                  <a:pt x="107" y="31"/>
                </a:lnTo>
                <a:lnTo>
                  <a:pt x="103" y="38"/>
                </a:lnTo>
                <a:lnTo>
                  <a:pt x="102" y="43"/>
                </a:lnTo>
                <a:lnTo>
                  <a:pt x="102" y="47"/>
                </a:lnTo>
                <a:lnTo>
                  <a:pt x="103" y="52"/>
                </a:lnTo>
                <a:lnTo>
                  <a:pt x="109" y="61"/>
                </a:lnTo>
                <a:lnTo>
                  <a:pt x="114" y="66"/>
                </a:lnTo>
                <a:lnTo>
                  <a:pt x="114" y="66"/>
                </a:lnTo>
                <a:lnTo>
                  <a:pt x="116" y="68"/>
                </a:lnTo>
                <a:lnTo>
                  <a:pt x="114" y="70"/>
                </a:lnTo>
                <a:lnTo>
                  <a:pt x="107" y="75"/>
                </a:lnTo>
                <a:lnTo>
                  <a:pt x="100" y="82"/>
                </a:lnTo>
                <a:lnTo>
                  <a:pt x="100" y="84"/>
                </a:lnTo>
                <a:lnTo>
                  <a:pt x="102" y="87"/>
                </a:lnTo>
                <a:lnTo>
                  <a:pt x="102" y="87"/>
                </a:lnTo>
                <a:lnTo>
                  <a:pt x="109" y="93"/>
                </a:lnTo>
                <a:lnTo>
                  <a:pt x="118" y="95"/>
                </a:lnTo>
                <a:lnTo>
                  <a:pt x="123" y="98"/>
                </a:lnTo>
                <a:lnTo>
                  <a:pt x="126" y="102"/>
                </a:lnTo>
                <a:lnTo>
                  <a:pt x="126" y="105"/>
                </a:lnTo>
                <a:lnTo>
                  <a:pt x="126" y="105"/>
                </a:lnTo>
                <a:lnTo>
                  <a:pt x="125" y="109"/>
                </a:lnTo>
                <a:lnTo>
                  <a:pt x="121" y="111"/>
                </a:lnTo>
                <a:lnTo>
                  <a:pt x="116" y="109"/>
                </a:lnTo>
                <a:lnTo>
                  <a:pt x="109" y="107"/>
                </a:lnTo>
                <a:lnTo>
                  <a:pt x="96" y="98"/>
                </a:lnTo>
                <a:lnTo>
                  <a:pt x="91" y="95"/>
                </a:lnTo>
                <a:lnTo>
                  <a:pt x="87" y="89"/>
                </a:lnTo>
                <a:lnTo>
                  <a:pt x="87" y="89"/>
                </a:lnTo>
                <a:lnTo>
                  <a:pt x="86" y="82"/>
                </a:lnTo>
                <a:lnTo>
                  <a:pt x="86" y="73"/>
                </a:lnTo>
                <a:lnTo>
                  <a:pt x="86" y="66"/>
                </a:lnTo>
                <a:lnTo>
                  <a:pt x="84" y="63"/>
                </a:lnTo>
                <a:lnTo>
                  <a:pt x="82" y="59"/>
                </a:lnTo>
                <a:lnTo>
                  <a:pt x="82" y="59"/>
                </a:lnTo>
                <a:lnTo>
                  <a:pt x="80" y="55"/>
                </a:lnTo>
                <a:lnTo>
                  <a:pt x="78" y="54"/>
                </a:lnTo>
                <a:lnTo>
                  <a:pt x="80" y="45"/>
                </a:lnTo>
                <a:lnTo>
                  <a:pt x="86" y="36"/>
                </a:lnTo>
                <a:lnTo>
                  <a:pt x="94" y="27"/>
                </a:lnTo>
                <a:lnTo>
                  <a:pt x="94" y="27"/>
                </a:lnTo>
                <a:lnTo>
                  <a:pt x="103" y="18"/>
                </a:lnTo>
                <a:lnTo>
                  <a:pt x="112" y="13"/>
                </a:lnTo>
                <a:lnTo>
                  <a:pt x="116" y="11"/>
                </a:lnTo>
                <a:lnTo>
                  <a:pt x="118" y="7"/>
                </a:lnTo>
                <a:lnTo>
                  <a:pt x="118" y="6"/>
                </a:lnTo>
                <a:lnTo>
                  <a:pt x="118" y="6"/>
                </a:lnTo>
                <a:lnTo>
                  <a:pt x="118" y="4"/>
                </a:lnTo>
                <a:lnTo>
                  <a:pt x="116" y="2"/>
                </a:lnTo>
                <a:lnTo>
                  <a:pt x="109" y="0"/>
                </a:lnTo>
                <a:lnTo>
                  <a:pt x="98" y="0"/>
                </a:lnTo>
                <a:lnTo>
                  <a:pt x="86" y="2"/>
                </a:lnTo>
                <a:lnTo>
                  <a:pt x="70" y="6"/>
                </a:lnTo>
                <a:lnTo>
                  <a:pt x="55" y="11"/>
                </a:lnTo>
                <a:lnTo>
                  <a:pt x="39" y="18"/>
                </a:lnTo>
                <a:lnTo>
                  <a:pt x="25" y="29"/>
                </a:lnTo>
                <a:lnTo>
                  <a:pt x="25" y="29"/>
                </a:lnTo>
                <a:lnTo>
                  <a:pt x="14" y="41"/>
                </a:lnTo>
                <a:lnTo>
                  <a:pt x="7" y="54"/>
                </a:lnTo>
                <a:lnTo>
                  <a:pt x="4" y="66"/>
                </a:lnTo>
                <a:lnTo>
                  <a:pt x="2" y="77"/>
                </a:lnTo>
                <a:lnTo>
                  <a:pt x="0" y="87"/>
                </a:lnTo>
                <a:lnTo>
                  <a:pt x="2" y="98"/>
                </a:lnTo>
                <a:lnTo>
                  <a:pt x="4" y="109"/>
                </a:lnTo>
                <a:lnTo>
                  <a:pt x="4" y="109"/>
                </a:lnTo>
                <a:lnTo>
                  <a:pt x="5" y="112"/>
                </a:lnTo>
                <a:lnTo>
                  <a:pt x="11" y="114"/>
                </a:lnTo>
                <a:lnTo>
                  <a:pt x="23" y="116"/>
                </a:lnTo>
                <a:lnTo>
                  <a:pt x="39" y="116"/>
                </a:lnTo>
                <a:lnTo>
                  <a:pt x="53" y="120"/>
                </a:lnTo>
                <a:lnTo>
                  <a:pt x="53" y="120"/>
                </a:lnTo>
                <a:lnTo>
                  <a:pt x="59" y="121"/>
                </a:lnTo>
                <a:lnTo>
                  <a:pt x="62" y="123"/>
                </a:lnTo>
                <a:lnTo>
                  <a:pt x="64" y="125"/>
                </a:lnTo>
                <a:lnTo>
                  <a:pt x="62" y="127"/>
                </a:lnTo>
                <a:lnTo>
                  <a:pt x="57" y="128"/>
                </a:lnTo>
                <a:lnTo>
                  <a:pt x="48" y="128"/>
                </a:lnTo>
                <a:lnTo>
                  <a:pt x="48" y="128"/>
                </a:lnTo>
                <a:lnTo>
                  <a:pt x="37" y="128"/>
                </a:lnTo>
                <a:lnTo>
                  <a:pt x="25" y="127"/>
                </a:lnTo>
                <a:lnTo>
                  <a:pt x="16" y="128"/>
                </a:lnTo>
                <a:lnTo>
                  <a:pt x="14" y="130"/>
                </a:lnTo>
                <a:lnTo>
                  <a:pt x="13" y="132"/>
                </a:lnTo>
                <a:lnTo>
                  <a:pt x="13" y="132"/>
                </a:lnTo>
                <a:lnTo>
                  <a:pt x="14" y="136"/>
                </a:lnTo>
                <a:lnTo>
                  <a:pt x="18" y="141"/>
                </a:lnTo>
                <a:lnTo>
                  <a:pt x="30" y="150"/>
                </a:lnTo>
                <a:lnTo>
                  <a:pt x="37" y="152"/>
                </a:lnTo>
                <a:lnTo>
                  <a:pt x="45" y="155"/>
                </a:lnTo>
                <a:lnTo>
                  <a:pt x="52" y="155"/>
                </a:lnTo>
                <a:lnTo>
                  <a:pt x="59" y="155"/>
                </a:lnTo>
                <a:lnTo>
                  <a:pt x="59" y="155"/>
                </a:lnTo>
                <a:lnTo>
                  <a:pt x="70" y="153"/>
                </a:lnTo>
                <a:lnTo>
                  <a:pt x="75" y="153"/>
                </a:lnTo>
                <a:lnTo>
                  <a:pt x="78" y="155"/>
                </a:lnTo>
                <a:lnTo>
                  <a:pt x="84" y="160"/>
                </a:lnTo>
                <a:lnTo>
                  <a:pt x="84" y="160"/>
                </a:lnTo>
                <a:lnTo>
                  <a:pt x="86" y="164"/>
                </a:lnTo>
                <a:lnTo>
                  <a:pt x="91" y="166"/>
                </a:lnTo>
                <a:lnTo>
                  <a:pt x="102" y="168"/>
                </a:lnTo>
                <a:lnTo>
                  <a:pt x="130" y="168"/>
                </a:lnTo>
                <a:lnTo>
                  <a:pt x="130" y="168"/>
                </a:lnTo>
                <a:lnTo>
                  <a:pt x="144" y="169"/>
                </a:lnTo>
                <a:lnTo>
                  <a:pt x="160" y="173"/>
                </a:lnTo>
                <a:lnTo>
                  <a:pt x="182" y="176"/>
                </a:lnTo>
                <a:lnTo>
                  <a:pt x="182" y="176"/>
                </a:lnTo>
                <a:lnTo>
                  <a:pt x="189" y="176"/>
                </a:lnTo>
                <a:lnTo>
                  <a:pt x="196" y="175"/>
                </a:lnTo>
                <a:lnTo>
                  <a:pt x="201" y="171"/>
                </a:lnTo>
                <a:lnTo>
                  <a:pt x="206" y="168"/>
                </a:lnTo>
                <a:lnTo>
                  <a:pt x="206" y="168"/>
                </a:lnTo>
                <a:lnTo>
                  <a:pt x="208" y="166"/>
                </a:lnTo>
                <a:lnTo>
                  <a:pt x="214" y="166"/>
                </a:lnTo>
                <a:lnTo>
                  <a:pt x="230" y="169"/>
                </a:lnTo>
                <a:lnTo>
                  <a:pt x="246" y="173"/>
                </a:lnTo>
                <a:lnTo>
                  <a:pt x="258" y="175"/>
                </a:lnTo>
                <a:lnTo>
                  <a:pt x="258" y="175"/>
                </a:lnTo>
                <a:lnTo>
                  <a:pt x="262" y="173"/>
                </a:lnTo>
                <a:lnTo>
                  <a:pt x="263" y="171"/>
                </a:lnTo>
                <a:lnTo>
                  <a:pt x="265" y="169"/>
                </a:lnTo>
                <a:lnTo>
                  <a:pt x="263" y="168"/>
                </a:lnTo>
                <a:lnTo>
                  <a:pt x="262" y="162"/>
                </a:lnTo>
                <a:lnTo>
                  <a:pt x="256" y="159"/>
                </a:lnTo>
                <a:lnTo>
                  <a:pt x="256" y="159"/>
                </a:lnTo>
                <a:lnTo>
                  <a:pt x="253" y="159"/>
                </a:lnTo>
                <a:lnTo>
                  <a:pt x="253" y="155"/>
                </a:lnTo>
                <a:lnTo>
                  <a:pt x="253" y="150"/>
                </a:lnTo>
                <a:lnTo>
                  <a:pt x="253" y="148"/>
                </a:lnTo>
                <a:lnTo>
                  <a:pt x="255" y="148"/>
                </a:lnTo>
                <a:lnTo>
                  <a:pt x="258" y="146"/>
                </a:lnTo>
                <a:lnTo>
                  <a:pt x="262" y="148"/>
                </a:lnTo>
                <a:lnTo>
                  <a:pt x="262" y="148"/>
                </a:lnTo>
                <a:lnTo>
                  <a:pt x="278" y="155"/>
                </a:lnTo>
                <a:lnTo>
                  <a:pt x="285" y="160"/>
                </a:lnTo>
                <a:lnTo>
                  <a:pt x="287" y="162"/>
                </a:lnTo>
                <a:lnTo>
                  <a:pt x="288" y="166"/>
                </a:lnTo>
                <a:lnTo>
                  <a:pt x="288" y="166"/>
                </a:lnTo>
                <a:lnTo>
                  <a:pt x="292" y="169"/>
                </a:lnTo>
                <a:lnTo>
                  <a:pt x="295" y="171"/>
                </a:lnTo>
                <a:lnTo>
                  <a:pt x="299" y="173"/>
                </a:lnTo>
                <a:lnTo>
                  <a:pt x="301" y="176"/>
                </a:lnTo>
                <a:lnTo>
                  <a:pt x="301" y="176"/>
                </a:lnTo>
                <a:lnTo>
                  <a:pt x="303" y="180"/>
                </a:lnTo>
                <a:lnTo>
                  <a:pt x="308" y="184"/>
                </a:lnTo>
                <a:lnTo>
                  <a:pt x="319" y="189"/>
                </a:lnTo>
                <a:lnTo>
                  <a:pt x="331" y="194"/>
                </a:lnTo>
                <a:lnTo>
                  <a:pt x="335" y="198"/>
                </a:lnTo>
                <a:lnTo>
                  <a:pt x="336" y="201"/>
                </a:lnTo>
                <a:lnTo>
                  <a:pt x="336" y="201"/>
                </a:lnTo>
                <a:lnTo>
                  <a:pt x="336" y="203"/>
                </a:lnTo>
                <a:lnTo>
                  <a:pt x="333" y="207"/>
                </a:lnTo>
                <a:lnTo>
                  <a:pt x="322" y="212"/>
                </a:lnTo>
                <a:lnTo>
                  <a:pt x="313" y="216"/>
                </a:lnTo>
                <a:lnTo>
                  <a:pt x="311" y="217"/>
                </a:lnTo>
                <a:lnTo>
                  <a:pt x="313" y="221"/>
                </a:lnTo>
                <a:lnTo>
                  <a:pt x="313" y="221"/>
                </a:lnTo>
                <a:lnTo>
                  <a:pt x="317" y="223"/>
                </a:lnTo>
                <a:lnTo>
                  <a:pt x="322" y="223"/>
                </a:lnTo>
                <a:lnTo>
                  <a:pt x="331" y="219"/>
                </a:lnTo>
                <a:lnTo>
                  <a:pt x="340" y="214"/>
                </a:lnTo>
                <a:lnTo>
                  <a:pt x="351" y="210"/>
                </a:lnTo>
                <a:lnTo>
                  <a:pt x="351" y="210"/>
                </a:lnTo>
                <a:lnTo>
                  <a:pt x="354" y="212"/>
                </a:lnTo>
                <a:lnTo>
                  <a:pt x="358" y="214"/>
                </a:lnTo>
                <a:lnTo>
                  <a:pt x="363" y="223"/>
                </a:lnTo>
                <a:lnTo>
                  <a:pt x="367" y="232"/>
                </a:lnTo>
                <a:lnTo>
                  <a:pt x="368" y="233"/>
                </a:lnTo>
                <a:lnTo>
                  <a:pt x="372" y="233"/>
                </a:lnTo>
                <a:lnTo>
                  <a:pt x="372" y="233"/>
                </a:lnTo>
                <a:lnTo>
                  <a:pt x="377" y="232"/>
                </a:lnTo>
                <a:lnTo>
                  <a:pt x="381" y="232"/>
                </a:lnTo>
                <a:lnTo>
                  <a:pt x="386" y="233"/>
                </a:lnTo>
                <a:lnTo>
                  <a:pt x="390" y="235"/>
                </a:lnTo>
                <a:lnTo>
                  <a:pt x="399" y="244"/>
                </a:lnTo>
                <a:lnTo>
                  <a:pt x="408" y="256"/>
                </a:lnTo>
                <a:lnTo>
                  <a:pt x="408" y="256"/>
                </a:lnTo>
                <a:lnTo>
                  <a:pt x="411" y="264"/>
                </a:lnTo>
                <a:lnTo>
                  <a:pt x="413" y="269"/>
                </a:lnTo>
                <a:lnTo>
                  <a:pt x="413" y="274"/>
                </a:lnTo>
                <a:lnTo>
                  <a:pt x="411" y="281"/>
                </a:lnTo>
                <a:lnTo>
                  <a:pt x="409" y="290"/>
                </a:lnTo>
                <a:lnTo>
                  <a:pt x="408" y="297"/>
                </a:lnTo>
                <a:lnTo>
                  <a:pt x="408" y="297"/>
                </a:lnTo>
                <a:lnTo>
                  <a:pt x="409" y="299"/>
                </a:lnTo>
                <a:lnTo>
                  <a:pt x="413" y="299"/>
                </a:lnTo>
                <a:lnTo>
                  <a:pt x="422" y="301"/>
                </a:lnTo>
                <a:lnTo>
                  <a:pt x="434" y="297"/>
                </a:lnTo>
                <a:lnTo>
                  <a:pt x="447" y="294"/>
                </a:lnTo>
                <a:lnTo>
                  <a:pt x="447" y="294"/>
                </a:lnTo>
                <a:lnTo>
                  <a:pt x="450" y="292"/>
                </a:lnTo>
                <a:lnTo>
                  <a:pt x="456" y="292"/>
                </a:lnTo>
                <a:lnTo>
                  <a:pt x="461" y="294"/>
                </a:lnTo>
                <a:lnTo>
                  <a:pt x="466" y="296"/>
                </a:lnTo>
                <a:lnTo>
                  <a:pt x="475" y="303"/>
                </a:lnTo>
                <a:lnTo>
                  <a:pt x="482" y="312"/>
                </a:lnTo>
                <a:lnTo>
                  <a:pt x="482" y="312"/>
                </a:lnTo>
                <a:lnTo>
                  <a:pt x="484" y="313"/>
                </a:lnTo>
                <a:lnTo>
                  <a:pt x="484" y="315"/>
                </a:lnTo>
                <a:lnTo>
                  <a:pt x="480" y="319"/>
                </a:lnTo>
                <a:lnTo>
                  <a:pt x="475" y="322"/>
                </a:lnTo>
                <a:lnTo>
                  <a:pt x="468" y="326"/>
                </a:lnTo>
                <a:lnTo>
                  <a:pt x="454" y="329"/>
                </a:lnTo>
                <a:lnTo>
                  <a:pt x="448" y="329"/>
                </a:lnTo>
                <a:lnTo>
                  <a:pt x="448" y="329"/>
                </a:lnTo>
                <a:lnTo>
                  <a:pt x="448" y="328"/>
                </a:lnTo>
                <a:lnTo>
                  <a:pt x="448" y="328"/>
                </a:lnTo>
                <a:lnTo>
                  <a:pt x="448" y="324"/>
                </a:lnTo>
                <a:lnTo>
                  <a:pt x="445" y="319"/>
                </a:lnTo>
                <a:lnTo>
                  <a:pt x="440" y="315"/>
                </a:lnTo>
                <a:lnTo>
                  <a:pt x="431" y="310"/>
                </a:lnTo>
                <a:lnTo>
                  <a:pt x="422" y="306"/>
                </a:lnTo>
                <a:lnTo>
                  <a:pt x="411" y="303"/>
                </a:lnTo>
                <a:lnTo>
                  <a:pt x="400" y="303"/>
                </a:lnTo>
                <a:lnTo>
                  <a:pt x="390" y="306"/>
                </a:lnTo>
                <a:lnTo>
                  <a:pt x="390" y="306"/>
                </a:lnTo>
                <a:lnTo>
                  <a:pt x="379" y="310"/>
                </a:lnTo>
                <a:lnTo>
                  <a:pt x="376" y="315"/>
                </a:lnTo>
                <a:lnTo>
                  <a:pt x="372" y="321"/>
                </a:lnTo>
                <a:lnTo>
                  <a:pt x="374" y="326"/>
                </a:lnTo>
                <a:lnTo>
                  <a:pt x="377" y="337"/>
                </a:lnTo>
                <a:lnTo>
                  <a:pt x="383" y="345"/>
                </a:lnTo>
                <a:lnTo>
                  <a:pt x="383" y="345"/>
                </a:lnTo>
                <a:lnTo>
                  <a:pt x="383" y="349"/>
                </a:lnTo>
                <a:lnTo>
                  <a:pt x="379" y="353"/>
                </a:lnTo>
                <a:lnTo>
                  <a:pt x="374" y="356"/>
                </a:lnTo>
                <a:lnTo>
                  <a:pt x="367" y="360"/>
                </a:lnTo>
                <a:lnTo>
                  <a:pt x="358" y="360"/>
                </a:lnTo>
                <a:lnTo>
                  <a:pt x="349" y="361"/>
                </a:lnTo>
                <a:lnTo>
                  <a:pt x="338" y="360"/>
                </a:lnTo>
                <a:lnTo>
                  <a:pt x="327" y="358"/>
                </a:lnTo>
                <a:lnTo>
                  <a:pt x="327" y="358"/>
                </a:lnTo>
                <a:lnTo>
                  <a:pt x="319" y="354"/>
                </a:lnTo>
                <a:lnTo>
                  <a:pt x="311" y="354"/>
                </a:lnTo>
                <a:lnTo>
                  <a:pt x="308" y="354"/>
                </a:lnTo>
                <a:lnTo>
                  <a:pt x="306" y="356"/>
                </a:lnTo>
                <a:lnTo>
                  <a:pt x="303" y="361"/>
                </a:lnTo>
                <a:lnTo>
                  <a:pt x="299" y="363"/>
                </a:lnTo>
                <a:lnTo>
                  <a:pt x="295" y="363"/>
                </a:lnTo>
                <a:lnTo>
                  <a:pt x="295" y="363"/>
                </a:lnTo>
                <a:lnTo>
                  <a:pt x="292" y="365"/>
                </a:lnTo>
                <a:lnTo>
                  <a:pt x="288" y="367"/>
                </a:lnTo>
                <a:lnTo>
                  <a:pt x="285" y="370"/>
                </a:lnTo>
                <a:lnTo>
                  <a:pt x="281" y="374"/>
                </a:lnTo>
                <a:lnTo>
                  <a:pt x="279" y="377"/>
                </a:lnTo>
                <a:lnTo>
                  <a:pt x="279" y="383"/>
                </a:lnTo>
                <a:lnTo>
                  <a:pt x="279" y="388"/>
                </a:lnTo>
                <a:lnTo>
                  <a:pt x="283" y="392"/>
                </a:lnTo>
                <a:lnTo>
                  <a:pt x="283" y="392"/>
                </a:lnTo>
                <a:lnTo>
                  <a:pt x="287" y="395"/>
                </a:lnTo>
                <a:lnTo>
                  <a:pt x="292" y="397"/>
                </a:lnTo>
                <a:lnTo>
                  <a:pt x="306" y="397"/>
                </a:lnTo>
                <a:lnTo>
                  <a:pt x="320" y="395"/>
                </a:lnTo>
                <a:lnTo>
                  <a:pt x="335" y="395"/>
                </a:lnTo>
                <a:lnTo>
                  <a:pt x="335" y="395"/>
                </a:lnTo>
                <a:lnTo>
                  <a:pt x="352" y="397"/>
                </a:lnTo>
                <a:lnTo>
                  <a:pt x="356" y="395"/>
                </a:lnTo>
                <a:lnTo>
                  <a:pt x="358" y="390"/>
                </a:lnTo>
                <a:lnTo>
                  <a:pt x="358" y="390"/>
                </a:lnTo>
                <a:lnTo>
                  <a:pt x="359" y="386"/>
                </a:lnTo>
                <a:lnTo>
                  <a:pt x="361" y="385"/>
                </a:lnTo>
                <a:lnTo>
                  <a:pt x="370" y="385"/>
                </a:lnTo>
                <a:lnTo>
                  <a:pt x="383" y="386"/>
                </a:lnTo>
                <a:lnTo>
                  <a:pt x="393" y="388"/>
                </a:lnTo>
                <a:lnTo>
                  <a:pt x="393" y="388"/>
                </a:lnTo>
                <a:lnTo>
                  <a:pt x="397" y="390"/>
                </a:lnTo>
                <a:lnTo>
                  <a:pt x="400" y="393"/>
                </a:lnTo>
                <a:lnTo>
                  <a:pt x="406" y="401"/>
                </a:lnTo>
                <a:lnTo>
                  <a:pt x="411" y="408"/>
                </a:lnTo>
                <a:lnTo>
                  <a:pt x="415" y="411"/>
                </a:lnTo>
                <a:lnTo>
                  <a:pt x="420" y="413"/>
                </a:lnTo>
                <a:lnTo>
                  <a:pt x="420" y="413"/>
                </a:lnTo>
                <a:lnTo>
                  <a:pt x="425" y="413"/>
                </a:lnTo>
                <a:lnTo>
                  <a:pt x="427" y="417"/>
                </a:lnTo>
                <a:lnTo>
                  <a:pt x="429" y="420"/>
                </a:lnTo>
                <a:lnTo>
                  <a:pt x="429" y="424"/>
                </a:lnTo>
                <a:lnTo>
                  <a:pt x="429" y="433"/>
                </a:lnTo>
                <a:lnTo>
                  <a:pt x="431" y="438"/>
                </a:lnTo>
                <a:lnTo>
                  <a:pt x="434" y="443"/>
                </a:lnTo>
                <a:lnTo>
                  <a:pt x="434" y="443"/>
                </a:lnTo>
                <a:lnTo>
                  <a:pt x="438" y="447"/>
                </a:lnTo>
                <a:lnTo>
                  <a:pt x="445" y="449"/>
                </a:lnTo>
                <a:lnTo>
                  <a:pt x="461" y="450"/>
                </a:lnTo>
                <a:lnTo>
                  <a:pt x="477" y="454"/>
                </a:lnTo>
                <a:lnTo>
                  <a:pt x="484" y="456"/>
                </a:lnTo>
                <a:lnTo>
                  <a:pt x="489" y="459"/>
                </a:lnTo>
                <a:lnTo>
                  <a:pt x="489" y="459"/>
                </a:lnTo>
                <a:lnTo>
                  <a:pt x="496" y="465"/>
                </a:lnTo>
                <a:lnTo>
                  <a:pt x="505" y="472"/>
                </a:lnTo>
                <a:lnTo>
                  <a:pt x="529" y="482"/>
                </a:lnTo>
                <a:lnTo>
                  <a:pt x="539" y="486"/>
                </a:lnTo>
                <a:lnTo>
                  <a:pt x="550" y="490"/>
                </a:lnTo>
                <a:lnTo>
                  <a:pt x="559" y="490"/>
                </a:lnTo>
                <a:lnTo>
                  <a:pt x="561" y="490"/>
                </a:lnTo>
                <a:lnTo>
                  <a:pt x="562" y="488"/>
                </a:lnTo>
                <a:lnTo>
                  <a:pt x="562" y="488"/>
                </a:lnTo>
                <a:lnTo>
                  <a:pt x="564" y="486"/>
                </a:lnTo>
                <a:lnTo>
                  <a:pt x="562" y="482"/>
                </a:lnTo>
                <a:lnTo>
                  <a:pt x="559" y="475"/>
                </a:lnTo>
                <a:lnTo>
                  <a:pt x="552" y="465"/>
                </a:lnTo>
                <a:lnTo>
                  <a:pt x="541" y="454"/>
                </a:lnTo>
                <a:lnTo>
                  <a:pt x="518" y="436"/>
                </a:lnTo>
                <a:lnTo>
                  <a:pt x="509" y="429"/>
                </a:lnTo>
                <a:lnTo>
                  <a:pt x="502" y="425"/>
                </a:lnTo>
                <a:lnTo>
                  <a:pt x="502" y="425"/>
                </a:lnTo>
                <a:lnTo>
                  <a:pt x="498" y="424"/>
                </a:lnTo>
                <a:lnTo>
                  <a:pt x="498" y="422"/>
                </a:lnTo>
                <a:lnTo>
                  <a:pt x="500" y="422"/>
                </a:lnTo>
                <a:lnTo>
                  <a:pt x="505" y="422"/>
                </a:lnTo>
                <a:lnTo>
                  <a:pt x="512" y="422"/>
                </a:lnTo>
                <a:lnTo>
                  <a:pt x="521" y="424"/>
                </a:lnTo>
                <a:lnTo>
                  <a:pt x="529" y="427"/>
                </a:lnTo>
                <a:lnTo>
                  <a:pt x="537" y="433"/>
                </a:lnTo>
                <a:lnTo>
                  <a:pt x="537" y="433"/>
                </a:lnTo>
                <a:lnTo>
                  <a:pt x="545" y="438"/>
                </a:lnTo>
                <a:lnTo>
                  <a:pt x="553" y="441"/>
                </a:lnTo>
                <a:lnTo>
                  <a:pt x="562" y="445"/>
                </a:lnTo>
                <a:lnTo>
                  <a:pt x="569" y="447"/>
                </a:lnTo>
                <a:lnTo>
                  <a:pt x="578" y="447"/>
                </a:lnTo>
                <a:lnTo>
                  <a:pt x="587" y="445"/>
                </a:lnTo>
                <a:lnTo>
                  <a:pt x="594" y="441"/>
                </a:lnTo>
                <a:lnTo>
                  <a:pt x="600" y="436"/>
                </a:lnTo>
                <a:lnTo>
                  <a:pt x="600" y="436"/>
                </a:lnTo>
                <a:lnTo>
                  <a:pt x="603" y="431"/>
                </a:lnTo>
                <a:lnTo>
                  <a:pt x="605" y="425"/>
                </a:lnTo>
                <a:lnTo>
                  <a:pt x="603" y="424"/>
                </a:lnTo>
                <a:lnTo>
                  <a:pt x="600" y="420"/>
                </a:lnTo>
                <a:lnTo>
                  <a:pt x="591" y="417"/>
                </a:lnTo>
                <a:lnTo>
                  <a:pt x="589" y="413"/>
                </a:lnTo>
                <a:lnTo>
                  <a:pt x="587" y="409"/>
                </a:lnTo>
                <a:lnTo>
                  <a:pt x="587" y="409"/>
                </a:lnTo>
                <a:lnTo>
                  <a:pt x="585" y="399"/>
                </a:lnTo>
                <a:lnTo>
                  <a:pt x="582" y="388"/>
                </a:lnTo>
                <a:lnTo>
                  <a:pt x="578" y="383"/>
                </a:lnTo>
                <a:lnTo>
                  <a:pt x="573" y="379"/>
                </a:lnTo>
                <a:lnTo>
                  <a:pt x="569" y="377"/>
                </a:lnTo>
                <a:lnTo>
                  <a:pt x="564" y="377"/>
                </a:lnTo>
                <a:lnTo>
                  <a:pt x="564" y="377"/>
                </a:lnTo>
                <a:lnTo>
                  <a:pt x="557" y="376"/>
                </a:lnTo>
                <a:lnTo>
                  <a:pt x="550" y="372"/>
                </a:lnTo>
                <a:lnTo>
                  <a:pt x="534" y="361"/>
                </a:lnTo>
                <a:lnTo>
                  <a:pt x="527" y="356"/>
                </a:lnTo>
                <a:lnTo>
                  <a:pt x="523" y="349"/>
                </a:lnTo>
                <a:lnTo>
                  <a:pt x="523" y="345"/>
                </a:lnTo>
                <a:lnTo>
                  <a:pt x="523" y="344"/>
                </a:lnTo>
                <a:lnTo>
                  <a:pt x="525" y="342"/>
                </a:lnTo>
                <a:lnTo>
                  <a:pt x="525" y="342"/>
                </a:lnTo>
                <a:lnTo>
                  <a:pt x="529" y="338"/>
                </a:lnTo>
                <a:lnTo>
                  <a:pt x="530" y="337"/>
                </a:lnTo>
                <a:lnTo>
                  <a:pt x="530" y="331"/>
                </a:lnTo>
                <a:lnTo>
                  <a:pt x="529" y="324"/>
                </a:lnTo>
                <a:lnTo>
                  <a:pt x="529" y="319"/>
                </a:lnTo>
                <a:lnTo>
                  <a:pt x="532" y="315"/>
                </a:lnTo>
                <a:lnTo>
                  <a:pt x="532" y="315"/>
                </a:lnTo>
                <a:lnTo>
                  <a:pt x="536" y="313"/>
                </a:lnTo>
                <a:lnTo>
                  <a:pt x="539" y="312"/>
                </a:lnTo>
                <a:lnTo>
                  <a:pt x="543" y="313"/>
                </a:lnTo>
                <a:lnTo>
                  <a:pt x="548" y="317"/>
                </a:lnTo>
                <a:lnTo>
                  <a:pt x="555" y="322"/>
                </a:lnTo>
                <a:lnTo>
                  <a:pt x="561" y="326"/>
                </a:lnTo>
                <a:lnTo>
                  <a:pt x="564" y="328"/>
                </a:lnTo>
                <a:lnTo>
                  <a:pt x="564" y="328"/>
                </a:lnTo>
                <a:lnTo>
                  <a:pt x="569" y="328"/>
                </a:lnTo>
                <a:lnTo>
                  <a:pt x="573" y="329"/>
                </a:lnTo>
                <a:lnTo>
                  <a:pt x="578" y="338"/>
                </a:lnTo>
                <a:lnTo>
                  <a:pt x="587" y="349"/>
                </a:lnTo>
                <a:lnTo>
                  <a:pt x="600" y="360"/>
                </a:lnTo>
                <a:lnTo>
                  <a:pt x="600" y="360"/>
                </a:lnTo>
                <a:lnTo>
                  <a:pt x="605" y="365"/>
                </a:lnTo>
                <a:lnTo>
                  <a:pt x="610" y="369"/>
                </a:lnTo>
                <a:lnTo>
                  <a:pt x="616" y="369"/>
                </a:lnTo>
                <a:lnTo>
                  <a:pt x="617" y="367"/>
                </a:lnTo>
                <a:lnTo>
                  <a:pt x="619" y="365"/>
                </a:lnTo>
                <a:lnTo>
                  <a:pt x="621" y="361"/>
                </a:lnTo>
                <a:lnTo>
                  <a:pt x="625" y="354"/>
                </a:lnTo>
                <a:lnTo>
                  <a:pt x="625" y="354"/>
                </a:lnTo>
                <a:lnTo>
                  <a:pt x="626" y="351"/>
                </a:lnTo>
                <a:lnTo>
                  <a:pt x="630" y="349"/>
                </a:lnTo>
                <a:lnTo>
                  <a:pt x="637" y="347"/>
                </a:lnTo>
                <a:lnTo>
                  <a:pt x="646" y="345"/>
                </a:lnTo>
                <a:lnTo>
                  <a:pt x="648" y="344"/>
                </a:lnTo>
                <a:lnTo>
                  <a:pt x="648" y="340"/>
                </a:lnTo>
                <a:lnTo>
                  <a:pt x="648" y="340"/>
                </a:lnTo>
                <a:lnTo>
                  <a:pt x="648" y="337"/>
                </a:lnTo>
                <a:lnTo>
                  <a:pt x="651" y="331"/>
                </a:lnTo>
                <a:lnTo>
                  <a:pt x="658" y="322"/>
                </a:lnTo>
                <a:lnTo>
                  <a:pt x="667" y="315"/>
                </a:lnTo>
                <a:lnTo>
                  <a:pt x="678" y="310"/>
                </a:lnTo>
                <a:lnTo>
                  <a:pt x="678" y="310"/>
                </a:lnTo>
                <a:lnTo>
                  <a:pt x="682" y="308"/>
                </a:lnTo>
                <a:lnTo>
                  <a:pt x="682" y="305"/>
                </a:lnTo>
                <a:lnTo>
                  <a:pt x="680" y="303"/>
                </a:lnTo>
                <a:lnTo>
                  <a:pt x="676" y="299"/>
                </a:lnTo>
                <a:lnTo>
                  <a:pt x="664" y="296"/>
                </a:lnTo>
                <a:lnTo>
                  <a:pt x="658" y="294"/>
                </a:lnTo>
                <a:lnTo>
                  <a:pt x="651" y="294"/>
                </a:lnTo>
                <a:lnTo>
                  <a:pt x="651" y="294"/>
                </a:lnTo>
                <a:lnTo>
                  <a:pt x="646" y="294"/>
                </a:lnTo>
                <a:lnTo>
                  <a:pt x="641" y="292"/>
                </a:lnTo>
                <a:lnTo>
                  <a:pt x="637" y="290"/>
                </a:lnTo>
                <a:lnTo>
                  <a:pt x="635" y="289"/>
                </a:lnTo>
                <a:lnTo>
                  <a:pt x="632" y="281"/>
                </a:lnTo>
                <a:lnTo>
                  <a:pt x="632" y="276"/>
                </a:lnTo>
                <a:lnTo>
                  <a:pt x="632" y="276"/>
                </a:lnTo>
                <a:lnTo>
                  <a:pt x="630" y="273"/>
                </a:lnTo>
                <a:lnTo>
                  <a:pt x="626" y="269"/>
                </a:lnTo>
                <a:lnTo>
                  <a:pt x="614" y="262"/>
                </a:lnTo>
                <a:lnTo>
                  <a:pt x="601" y="255"/>
                </a:lnTo>
                <a:lnTo>
                  <a:pt x="594" y="255"/>
                </a:lnTo>
                <a:lnTo>
                  <a:pt x="589" y="255"/>
                </a:lnTo>
                <a:lnTo>
                  <a:pt x="589" y="255"/>
                </a:lnTo>
                <a:lnTo>
                  <a:pt x="585" y="255"/>
                </a:lnTo>
                <a:lnTo>
                  <a:pt x="580" y="253"/>
                </a:lnTo>
                <a:lnTo>
                  <a:pt x="569" y="248"/>
                </a:lnTo>
                <a:lnTo>
                  <a:pt x="559" y="242"/>
                </a:lnTo>
                <a:lnTo>
                  <a:pt x="548" y="239"/>
                </a:lnTo>
                <a:lnTo>
                  <a:pt x="548" y="239"/>
                </a:lnTo>
                <a:lnTo>
                  <a:pt x="537" y="237"/>
                </a:lnTo>
                <a:lnTo>
                  <a:pt x="527" y="232"/>
                </a:lnTo>
                <a:lnTo>
                  <a:pt x="521" y="228"/>
                </a:lnTo>
                <a:lnTo>
                  <a:pt x="520" y="223"/>
                </a:lnTo>
                <a:lnTo>
                  <a:pt x="518" y="219"/>
                </a:lnTo>
                <a:lnTo>
                  <a:pt x="516" y="214"/>
                </a:lnTo>
                <a:lnTo>
                  <a:pt x="516" y="214"/>
                </a:lnTo>
                <a:lnTo>
                  <a:pt x="518" y="210"/>
                </a:lnTo>
                <a:lnTo>
                  <a:pt x="521" y="208"/>
                </a:lnTo>
                <a:lnTo>
                  <a:pt x="532" y="208"/>
                </a:lnTo>
                <a:lnTo>
                  <a:pt x="543" y="210"/>
                </a:lnTo>
                <a:lnTo>
                  <a:pt x="546" y="208"/>
                </a:lnTo>
                <a:lnTo>
                  <a:pt x="550" y="207"/>
                </a:lnTo>
                <a:lnTo>
                  <a:pt x="550" y="207"/>
                </a:lnTo>
                <a:lnTo>
                  <a:pt x="550" y="203"/>
                </a:lnTo>
                <a:lnTo>
                  <a:pt x="548" y="201"/>
                </a:lnTo>
                <a:lnTo>
                  <a:pt x="537" y="198"/>
                </a:lnTo>
                <a:lnTo>
                  <a:pt x="527" y="196"/>
                </a:lnTo>
                <a:lnTo>
                  <a:pt x="523" y="196"/>
                </a:lnTo>
                <a:lnTo>
                  <a:pt x="521" y="192"/>
                </a:lnTo>
                <a:lnTo>
                  <a:pt x="521" y="192"/>
                </a:lnTo>
                <a:lnTo>
                  <a:pt x="523" y="189"/>
                </a:lnTo>
                <a:lnTo>
                  <a:pt x="527" y="187"/>
                </a:lnTo>
                <a:lnTo>
                  <a:pt x="530" y="185"/>
                </a:lnTo>
                <a:lnTo>
                  <a:pt x="536" y="182"/>
                </a:lnTo>
                <a:lnTo>
                  <a:pt x="536" y="182"/>
                </a:lnTo>
                <a:lnTo>
                  <a:pt x="537" y="180"/>
                </a:lnTo>
                <a:lnTo>
                  <a:pt x="537" y="178"/>
                </a:lnTo>
                <a:lnTo>
                  <a:pt x="534" y="173"/>
                </a:lnTo>
                <a:lnTo>
                  <a:pt x="529" y="166"/>
                </a:lnTo>
                <a:lnTo>
                  <a:pt x="523" y="162"/>
                </a:lnTo>
                <a:lnTo>
                  <a:pt x="523" y="162"/>
                </a:lnTo>
                <a:lnTo>
                  <a:pt x="521" y="162"/>
                </a:lnTo>
                <a:lnTo>
                  <a:pt x="518" y="162"/>
                </a:lnTo>
                <a:lnTo>
                  <a:pt x="514" y="166"/>
                </a:lnTo>
                <a:lnTo>
                  <a:pt x="511" y="169"/>
                </a:lnTo>
                <a:lnTo>
                  <a:pt x="507" y="171"/>
                </a:lnTo>
                <a:lnTo>
                  <a:pt x="507" y="171"/>
                </a:lnTo>
                <a:lnTo>
                  <a:pt x="504" y="171"/>
                </a:lnTo>
                <a:lnTo>
                  <a:pt x="504" y="169"/>
                </a:lnTo>
                <a:lnTo>
                  <a:pt x="504" y="164"/>
                </a:lnTo>
                <a:lnTo>
                  <a:pt x="511" y="152"/>
                </a:lnTo>
                <a:lnTo>
                  <a:pt x="511" y="152"/>
                </a:lnTo>
                <a:lnTo>
                  <a:pt x="511" y="150"/>
                </a:lnTo>
                <a:lnTo>
                  <a:pt x="509" y="146"/>
                </a:lnTo>
                <a:lnTo>
                  <a:pt x="498" y="143"/>
                </a:lnTo>
                <a:lnTo>
                  <a:pt x="486" y="139"/>
                </a:lnTo>
                <a:lnTo>
                  <a:pt x="479" y="139"/>
                </a:lnTo>
                <a:lnTo>
                  <a:pt x="473" y="141"/>
                </a:lnTo>
                <a:lnTo>
                  <a:pt x="473" y="141"/>
                </a:lnTo>
                <a:lnTo>
                  <a:pt x="466" y="143"/>
                </a:lnTo>
                <a:lnTo>
                  <a:pt x="461" y="139"/>
                </a:lnTo>
                <a:lnTo>
                  <a:pt x="459" y="136"/>
                </a:lnTo>
                <a:lnTo>
                  <a:pt x="457" y="128"/>
                </a:lnTo>
                <a:lnTo>
                  <a:pt x="457" y="128"/>
                </a:lnTo>
                <a:lnTo>
                  <a:pt x="457" y="127"/>
                </a:lnTo>
                <a:lnTo>
                  <a:pt x="454" y="127"/>
                </a:lnTo>
                <a:lnTo>
                  <a:pt x="445" y="127"/>
                </a:lnTo>
                <a:lnTo>
                  <a:pt x="436" y="130"/>
                </a:lnTo>
                <a:lnTo>
                  <a:pt x="427" y="136"/>
                </a:lnTo>
                <a:lnTo>
                  <a:pt x="427" y="136"/>
                </a:lnTo>
                <a:lnTo>
                  <a:pt x="424" y="137"/>
                </a:lnTo>
                <a:lnTo>
                  <a:pt x="422" y="137"/>
                </a:lnTo>
                <a:lnTo>
                  <a:pt x="416" y="134"/>
                </a:lnTo>
                <a:lnTo>
                  <a:pt x="415" y="132"/>
                </a:lnTo>
                <a:lnTo>
                  <a:pt x="415" y="130"/>
                </a:lnTo>
                <a:lnTo>
                  <a:pt x="416" y="128"/>
                </a:lnTo>
                <a:lnTo>
                  <a:pt x="418" y="128"/>
                </a:lnTo>
                <a:lnTo>
                  <a:pt x="418" y="12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6" name="자유형 449"/>
          <p:cNvSpPr/>
          <p:nvPr/>
        </p:nvSpPr>
        <p:spPr>
          <a:xfrm>
            <a:off x="8918164" y="2113637"/>
            <a:ext cx="73675" cy="37737"/>
          </a:xfrm>
          <a:custGeom>
            <a:avLst/>
            <a:gdLst/>
            <a:cxnLst>
              <a:cxn ang="0">
                <a:pos x="71" y="43"/>
              </a:cxn>
              <a:cxn ang="0">
                <a:pos x="71" y="43"/>
              </a:cxn>
              <a:cxn ang="0">
                <a:pos x="76" y="43"/>
              </a:cxn>
              <a:cxn ang="0">
                <a:pos x="80" y="39"/>
              </a:cxn>
              <a:cxn ang="0">
                <a:pos x="82" y="34"/>
              </a:cxn>
              <a:cxn ang="0">
                <a:pos x="80" y="29"/>
              </a:cxn>
              <a:cxn ang="0">
                <a:pos x="78" y="23"/>
              </a:cxn>
              <a:cxn ang="0">
                <a:pos x="73" y="16"/>
              </a:cxn>
              <a:cxn ang="0">
                <a:pos x="67" y="11"/>
              </a:cxn>
              <a:cxn ang="0">
                <a:pos x="60" y="4"/>
              </a:cxn>
              <a:cxn ang="0">
                <a:pos x="60" y="4"/>
              </a:cxn>
              <a:cxn ang="0">
                <a:pos x="55" y="2"/>
              </a:cxn>
              <a:cxn ang="0">
                <a:pos x="51" y="0"/>
              </a:cxn>
              <a:cxn ang="0">
                <a:pos x="41" y="0"/>
              </a:cxn>
              <a:cxn ang="0">
                <a:pos x="30" y="2"/>
              </a:cxn>
              <a:cxn ang="0">
                <a:pos x="19" y="7"/>
              </a:cxn>
              <a:cxn ang="0">
                <a:pos x="10" y="13"/>
              </a:cxn>
              <a:cxn ang="0">
                <a:pos x="3" y="18"/>
              </a:cxn>
              <a:cxn ang="0">
                <a:pos x="0" y="23"/>
              </a:cxn>
              <a:cxn ang="0">
                <a:pos x="0" y="25"/>
              </a:cxn>
              <a:cxn ang="0">
                <a:pos x="0" y="27"/>
              </a:cxn>
              <a:cxn ang="0">
                <a:pos x="0" y="27"/>
              </a:cxn>
              <a:cxn ang="0">
                <a:pos x="12" y="32"/>
              </a:cxn>
              <a:cxn ang="0">
                <a:pos x="32" y="39"/>
              </a:cxn>
              <a:cxn ang="0">
                <a:pos x="53" y="43"/>
              </a:cxn>
              <a:cxn ang="0">
                <a:pos x="71" y="43"/>
              </a:cxn>
              <a:cxn ang="0">
                <a:pos x="71" y="43"/>
              </a:cxn>
            </a:cxnLst>
            <a:rect l="0" t="0" r="r" b="b"/>
            <a:pathLst>
              <a:path w="82" h="43">
                <a:moveTo>
                  <a:pt x="71" y="43"/>
                </a:moveTo>
                <a:lnTo>
                  <a:pt x="71" y="43"/>
                </a:lnTo>
                <a:lnTo>
                  <a:pt x="76" y="43"/>
                </a:lnTo>
                <a:lnTo>
                  <a:pt x="80" y="39"/>
                </a:lnTo>
                <a:lnTo>
                  <a:pt x="82" y="34"/>
                </a:lnTo>
                <a:lnTo>
                  <a:pt x="80" y="29"/>
                </a:lnTo>
                <a:lnTo>
                  <a:pt x="78" y="23"/>
                </a:lnTo>
                <a:lnTo>
                  <a:pt x="73" y="16"/>
                </a:lnTo>
                <a:lnTo>
                  <a:pt x="67" y="11"/>
                </a:lnTo>
                <a:lnTo>
                  <a:pt x="60" y="4"/>
                </a:lnTo>
                <a:lnTo>
                  <a:pt x="60" y="4"/>
                </a:lnTo>
                <a:lnTo>
                  <a:pt x="55" y="2"/>
                </a:lnTo>
                <a:lnTo>
                  <a:pt x="51" y="0"/>
                </a:lnTo>
                <a:lnTo>
                  <a:pt x="41" y="0"/>
                </a:lnTo>
                <a:lnTo>
                  <a:pt x="30" y="2"/>
                </a:lnTo>
                <a:lnTo>
                  <a:pt x="19" y="7"/>
                </a:lnTo>
                <a:lnTo>
                  <a:pt x="10" y="13"/>
                </a:lnTo>
                <a:lnTo>
                  <a:pt x="3" y="18"/>
                </a:lnTo>
                <a:lnTo>
                  <a:pt x="0" y="23"/>
                </a:lnTo>
                <a:lnTo>
                  <a:pt x="0" y="25"/>
                </a:lnTo>
                <a:lnTo>
                  <a:pt x="0" y="27"/>
                </a:lnTo>
                <a:lnTo>
                  <a:pt x="0" y="27"/>
                </a:lnTo>
                <a:lnTo>
                  <a:pt x="12" y="32"/>
                </a:lnTo>
                <a:lnTo>
                  <a:pt x="32" y="39"/>
                </a:lnTo>
                <a:lnTo>
                  <a:pt x="53" y="43"/>
                </a:lnTo>
                <a:lnTo>
                  <a:pt x="71" y="43"/>
                </a:lnTo>
                <a:lnTo>
                  <a:pt x="71" y="4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7" name="자유형 450"/>
          <p:cNvSpPr/>
          <p:nvPr/>
        </p:nvSpPr>
        <p:spPr>
          <a:xfrm>
            <a:off x="9018796" y="1747052"/>
            <a:ext cx="657696" cy="337833"/>
          </a:xfrm>
          <a:custGeom>
            <a:avLst/>
            <a:gdLst/>
            <a:cxnLst>
              <a:cxn ang="0">
                <a:pos x="41" y="91"/>
              </a:cxn>
              <a:cxn ang="0">
                <a:pos x="46" y="108"/>
              </a:cxn>
              <a:cxn ang="0">
                <a:pos x="64" y="130"/>
              </a:cxn>
              <a:cxn ang="0">
                <a:pos x="123" y="132"/>
              </a:cxn>
              <a:cxn ang="0">
                <a:pos x="134" y="148"/>
              </a:cxn>
              <a:cxn ang="0">
                <a:pos x="199" y="146"/>
              </a:cxn>
              <a:cxn ang="0">
                <a:pos x="276" y="135"/>
              </a:cxn>
              <a:cxn ang="0">
                <a:pos x="306" y="123"/>
              </a:cxn>
              <a:cxn ang="0">
                <a:pos x="237" y="155"/>
              </a:cxn>
              <a:cxn ang="0">
                <a:pos x="253" y="194"/>
              </a:cxn>
              <a:cxn ang="0">
                <a:pos x="210" y="178"/>
              </a:cxn>
              <a:cxn ang="0">
                <a:pos x="126" y="167"/>
              </a:cxn>
              <a:cxn ang="0">
                <a:pos x="158" y="204"/>
              </a:cxn>
              <a:cxn ang="0">
                <a:pos x="226" y="253"/>
              </a:cxn>
              <a:cxn ang="0">
                <a:pos x="164" y="242"/>
              </a:cxn>
              <a:cxn ang="0">
                <a:pos x="103" y="270"/>
              </a:cxn>
              <a:cxn ang="0">
                <a:pos x="158" y="270"/>
              </a:cxn>
              <a:cxn ang="0">
                <a:pos x="157" y="297"/>
              </a:cxn>
              <a:cxn ang="0">
                <a:pos x="166" y="324"/>
              </a:cxn>
              <a:cxn ang="0">
                <a:pos x="134" y="295"/>
              </a:cxn>
              <a:cxn ang="0">
                <a:pos x="93" y="308"/>
              </a:cxn>
              <a:cxn ang="0">
                <a:pos x="118" y="325"/>
              </a:cxn>
              <a:cxn ang="0">
                <a:pos x="55" y="350"/>
              </a:cxn>
              <a:cxn ang="0">
                <a:pos x="134" y="363"/>
              </a:cxn>
              <a:cxn ang="0">
                <a:pos x="183" y="359"/>
              </a:cxn>
              <a:cxn ang="0">
                <a:pos x="263" y="373"/>
              </a:cxn>
              <a:cxn ang="0">
                <a:pos x="322" y="359"/>
              </a:cxn>
              <a:cxn ang="0">
                <a:pos x="326" y="334"/>
              </a:cxn>
              <a:cxn ang="0">
                <a:pos x="290" y="329"/>
              </a:cxn>
              <a:cxn ang="0">
                <a:pos x="246" y="317"/>
              </a:cxn>
              <a:cxn ang="0">
                <a:pos x="324" y="311"/>
              </a:cxn>
              <a:cxn ang="0">
                <a:pos x="336" y="286"/>
              </a:cxn>
              <a:cxn ang="0">
                <a:pos x="411" y="247"/>
              </a:cxn>
              <a:cxn ang="0">
                <a:pos x="351" y="226"/>
              </a:cxn>
              <a:cxn ang="0">
                <a:pos x="404" y="213"/>
              </a:cxn>
              <a:cxn ang="0">
                <a:pos x="436" y="188"/>
              </a:cxn>
              <a:cxn ang="0">
                <a:pos x="489" y="185"/>
              </a:cxn>
              <a:cxn ang="0">
                <a:pos x="573" y="135"/>
              </a:cxn>
              <a:cxn ang="0">
                <a:pos x="648" y="98"/>
              </a:cxn>
              <a:cxn ang="0">
                <a:pos x="580" y="96"/>
              </a:cxn>
              <a:cxn ang="0">
                <a:pos x="680" y="76"/>
              </a:cxn>
              <a:cxn ang="0">
                <a:pos x="713" y="41"/>
              </a:cxn>
              <a:cxn ang="0">
                <a:pos x="676" y="23"/>
              </a:cxn>
              <a:cxn ang="0">
                <a:pos x="633" y="16"/>
              </a:cxn>
              <a:cxn ang="0">
                <a:pos x="607" y="12"/>
              </a:cxn>
              <a:cxn ang="0">
                <a:pos x="525" y="2"/>
              </a:cxn>
              <a:cxn ang="0">
                <a:pos x="477" y="2"/>
              </a:cxn>
              <a:cxn ang="0">
                <a:pos x="443" y="18"/>
              </a:cxn>
              <a:cxn ang="0">
                <a:pos x="383" y="11"/>
              </a:cxn>
              <a:cxn ang="0">
                <a:pos x="336" y="19"/>
              </a:cxn>
              <a:cxn ang="0">
                <a:pos x="287" y="14"/>
              </a:cxn>
              <a:cxn ang="0">
                <a:pos x="260" y="23"/>
              </a:cxn>
              <a:cxn ang="0">
                <a:pos x="228" y="35"/>
              </a:cxn>
              <a:cxn ang="0">
                <a:pos x="208" y="53"/>
              </a:cxn>
              <a:cxn ang="0">
                <a:pos x="153" y="39"/>
              </a:cxn>
              <a:cxn ang="0">
                <a:pos x="130" y="57"/>
              </a:cxn>
              <a:cxn ang="0">
                <a:pos x="114" y="69"/>
              </a:cxn>
              <a:cxn ang="0">
                <a:pos x="66" y="76"/>
              </a:cxn>
              <a:cxn ang="0">
                <a:pos x="9" y="82"/>
              </a:cxn>
              <a:cxn ang="0">
                <a:pos x="27" y="87"/>
              </a:cxn>
            </a:cxnLst>
            <a:rect l="0" t="0" r="r" b="b"/>
            <a:pathLst>
              <a:path w="733" h="375">
                <a:moveTo>
                  <a:pt x="27" y="87"/>
                </a:moveTo>
                <a:lnTo>
                  <a:pt x="27" y="87"/>
                </a:lnTo>
                <a:lnTo>
                  <a:pt x="37" y="84"/>
                </a:lnTo>
                <a:lnTo>
                  <a:pt x="45" y="84"/>
                </a:lnTo>
                <a:lnTo>
                  <a:pt x="45" y="85"/>
                </a:lnTo>
                <a:lnTo>
                  <a:pt x="46" y="87"/>
                </a:lnTo>
                <a:lnTo>
                  <a:pt x="45" y="89"/>
                </a:lnTo>
                <a:lnTo>
                  <a:pt x="41" y="91"/>
                </a:lnTo>
                <a:lnTo>
                  <a:pt x="41" y="91"/>
                </a:lnTo>
                <a:lnTo>
                  <a:pt x="34" y="94"/>
                </a:lnTo>
                <a:lnTo>
                  <a:pt x="34" y="96"/>
                </a:lnTo>
                <a:lnTo>
                  <a:pt x="34" y="98"/>
                </a:lnTo>
                <a:lnTo>
                  <a:pt x="39" y="100"/>
                </a:lnTo>
                <a:lnTo>
                  <a:pt x="50" y="100"/>
                </a:lnTo>
                <a:lnTo>
                  <a:pt x="50" y="100"/>
                </a:lnTo>
                <a:lnTo>
                  <a:pt x="55" y="101"/>
                </a:lnTo>
                <a:lnTo>
                  <a:pt x="53" y="103"/>
                </a:lnTo>
                <a:lnTo>
                  <a:pt x="46" y="108"/>
                </a:lnTo>
                <a:lnTo>
                  <a:pt x="43" y="112"/>
                </a:lnTo>
                <a:lnTo>
                  <a:pt x="43" y="116"/>
                </a:lnTo>
                <a:lnTo>
                  <a:pt x="43" y="116"/>
                </a:lnTo>
                <a:lnTo>
                  <a:pt x="43" y="119"/>
                </a:lnTo>
                <a:lnTo>
                  <a:pt x="46" y="121"/>
                </a:lnTo>
                <a:lnTo>
                  <a:pt x="53" y="123"/>
                </a:lnTo>
                <a:lnTo>
                  <a:pt x="61" y="124"/>
                </a:lnTo>
                <a:lnTo>
                  <a:pt x="62" y="128"/>
                </a:lnTo>
                <a:lnTo>
                  <a:pt x="64" y="130"/>
                </a:lnTo>
                <a:lnTo>
                  <a:pt x="64" y="130"/>
                </a:lnTo>
                <a:lnTo>
                  <a:pt x="66" y="133"/>
                </a:lnTo>
                <a:lnTo>
                  <a:pt x="71" y="137"/>
                </a:lnTo>
                <a:lnTo>
                  <a:pt x="80" y="139"/>
                </a:lnTo>
                <a:lnTo>
                  <a:pt x="89" y="140"/>
                </a:lnTo>
                <a:lnTo>
                  <a:pt x="100" y="140"/>
                </a:lnTo>
                <a:lnTo>
                  <a:pt x="109" y="139"/>
                </a:lnTo>
                <a:lnTo>
                  <a:pt x="118" y="137"/>
                </a:lnTo>
                <a:lnTo>
                  <a:pt x="123" y="132"/>
                </a:lnTo>
                <a:lnTo>
                  <a:pt x="123" y="132"/>
                </a:lnTo>
                <a:lnTo>
                  <a:pt x="128" y="130"/>
                </a:lnTo>
                <a:lnTo>
                  <a:pt x="130" y="128"/>
                </a:lnTo>
                <a:lnTo>
                  <a:pt x="132" y="128"/>
                </a:lnTo>
                <a:lnTo>
                  <a:pt x="134" y="130"/>
                </a:lnTo>
                <a:lnTo>
                  <a:pt x="132" y="144"/>
                </a:lnTo>
                <a:lnTo>
                  <a:pt x="132" y="144"/>
                </a:lnTo>
                <a:lnTo>
                  <a:pt x="132" y="146"/>
                </a:lnTo>
                <a:lnTo>
                  <a:pt x="134" y="148"/>
                </a:lnTo>
                <a:lnTo>
                  <a:pt x="141" y="149"/>
                </a:lnTo>
                <a:lnTo>
                  <a:pt x="162" y="153"/>
                </a:lnTo>
                <a:lnTo>
                  <a:pt x="174" y="155"/>
                </a:lnTo>
                <a:lnTo>
                  <a:pt x="185" y="153"/>
                </a:lnTo>
                <a:lnTo>
                  <a:pt x="194" y="153"/>
                </a:lnTo>
                <a:lnTo>
                  <a:pt x="196" y="151"/>
                </a:lnTo>
                <a:lnTo>
                  <a:pt x="198" y="149"/>
                </a:lnTo>
                <a:lnTo>
                  <a:pt x="198" y="149"/>
                </a:lnTo>
                <a:lnTo>
                  <a:pt x="199" y="146"/>
                </a:lnTo>
                <a:lnTo>
                  <a:pt x="201" y="144"/>
                </a:lnTo>
                <a:lnTo>
                  <a:pt x="206" y="142"/>
                </a:lnTo>
                <a:lnTo>
                  <a:pt x="214" y="144"/>
                </a:lnTo>
                <a:lnTo>
                  <a:pt x="222" y="146"/>
                </a:lnTo>
                <a:lnTo>
                  <a:pt x="222" y="146"/>
                </a:lnTo>
                <a:lnTo>
                  <a:pt x="230" y="146"/>
                </a:lnTo>
                <a:lnTo>
                  <a:pt x="238" y="146"/>
                </a:lnTo>
                <a:lnTo>
                  <a:pt x="263" y="140"/>
                </a:lnTo>
                <a:lnTo>
                  <a:pt x="276" y="135"/>
                </a:lnTo>
                <a:lnTo>
                  <a:pt x="287" y="132"/>
                </a:lnTo>
                <a:lnTo>
                  <a:pt x="294" y="126"/>
                </a:lnTo>
                <a:lnTo>
                  <a:pt x="297" y="124"/>
                </a:lnTo>
                <a:lnTo>
                  <a:pt x="297" y="123"/>
                </a:lnTo>
                <a:lnTo>
                  <a:pt x="297" y="123"/>
                </a:lnTo>
                <a:lnTo>
                  <a:pt x="299" y="119"/>
                </a:lnTo>
                <a:lnTo>
                  <a:pt x="301" y="117"/>
                </a:lnTo>
                <a:lnTo>
                  <a:pt x="303" y="119"/>
                </a:lnTo>
                <a:lnTo>
                  <a:pt x="306" y="123"/>
                </a:lnTo>
                <a:lnTo>
                  <a:pt x="306" y="126"/>
                </a:lnTo>
                <a:lnTo>
                  <a:pt x="306" y="132"/>
                </a:lnTo>
                <a:lnTo>
                  <a:pt x="303" y="137"/>
                </a:lnTo>
                <a:lnTo>
                  <a:pt x="297" y="142"/>
                </a:lnTo>
                <a:lnTo>
                  <a:pt x="297" y="142"/>
                </a:lnTo>
                <a:lnTo>
                  <a:pt x="288" y="146"/>
                </a:lnTo>
                <a:lnTo>
                  <a:pt x="279" y="149"/>
                </a:lnTo>
                <a:lnTo>
                  <a:pt x="258" y="153"/>
                </a:lnTo>
                <a:lnTo>
                  <a:pt x="237" y="155"/>
                </a:lnTo>
                <a:lnTo>
                  <a:pt x="221" y="158"/>
                </a:lnTo>
                <a:lnTo>
                  <a:pt x="221" y="158"/>
                </a:lnTo>
                <a:lnTo>
                  <a:pt x="215" y="160"/>
                </a:lnTo>
                <a:lnTo>
                  <a:pt x="215" y="164"/>
                </a:lnTo>
                <a:lnTo>
                  <a:pt x="217" y="167"/>
                </a:lnTo>
                <a:lnTo>
                  <a:pt x="222" y="171"/>
                </a:lnTo>
                <a:lnTo>
                  <a:pt x="249" y="190"/>
                </a:lnTo>
                <a:lnTo>
                  <a:pt x="249" y="190"/>
                </a:lnTo>
                <a:lnTo>
                  <a:pt x="253" y="194"/>
                </a:lnTo>
                <a:lnTo>
                  <a:pt x="254" y="196"/>
                </a:lnTo>
                <a:lnTo>
                  <a:pt x="253" y="196"/>
                </a:lnTo>
                <a:lnTo>
                  <a:pt x="249" y="197"/>
                </a:lnTo>
                <a:lnTo>
                  <a:pt x="242" y="196"/>
                </a:lnTo>
                <a:lnTo>
                  <a:pt x="235" y="194"/>
                </a:lnTo>
                <a:lnTo>
                  <a:pt x="226" y="188"/>
                </a:lnTo>
                <a:lnTo>
                  <a:pt x="217" y="185"/>
                </a:lnTo>
                <a:lnTo>
                  <a:pt x="210" y="178"/>
                </a:lnTo>
                <a:lnTo>
                  <a:pt x="210" y="178"/>
                </a:lnTo>
                <a:lnTo>
                  <a:pt x="203" y="172"/>
                </a:lnTo>
                <a:lnTo>
                  <a:pt x="194" y="167"/>
                </a:lnTo>
                <a:lnTo>
                  <a:pt x="185" y="165"/>
                </a:lnTo>
                <a:lnTo>
                  <a:pt x="174" y="164"/>
                </a:lnTo>
                <a:lnTo>
                  <a:pt x="153" y="162"/>
                </a:lnTo>
                <a:lnTo>
                  <a:pt x="135" y="162"/>
                </a:lnTo>
                <a:lnTo>
                  <a:pt x="135" y="162"/>
                </a:lnTo>
                <a:lnTo>
                  <a:pt x="130" y="164"/>
                </a:lnTo>
                <a:lnTo>
                  <a:pt x="126" y="167"/>
                </a:lnTo>
                <a:lnTo>
                  <a:pt x="125" y="174"/>
                </a:lnTo>
                <a:lnTo>
                  <a:pt x="125" y="181"/>
                </a:lnTo>
                <a:lnTo>
                  <a:pt x="125" y="187"/>
                </a:lnTo>
                <a:lnTo>
                  <a:pt x="128" y="194"/>
                </a:lnTo>
                <a:lnTo>
                  <a:pt x="132" y="197"/>
                </a:lnTo>
                <a:lnTo>
                  <a:pt x="137" y="199"/>
                </a:lnTo>
                <a:lnTo>
                  <a:pt x="137" y="199"/>
                </a:lnTo>
                <a:lnTo>
                  <a:pt x="148" y="201"/>
                </a:lnTo>
                <a:lnTo>
                  <a:pt x="158" y="204"/>
                </a:lnTo>
                <a:lnTo>
                  <a:pt x="169" y="213"/>
                </a:lnTo>
                <a:lnTo>
                  <a:pt x="182" y="228"/>
                </a:lnTo>
                <a:lnTo>
                  <a:pt x="182" y="228"/>
                </a:lnTo>
                <a:lnTo>
                  <a:pt x="187" y="235"/>
                </a:lnTo>
                <a:lnTo>
                  <a:pt x="194" y="240"/>
                </a:lnTo>
                <a:lnTo>
                  <a:pt x="201" y="244"/>
                </a:lnTo>
                <a:lnTo>
                  <a:pt x="210" y="245"/>
                </a:lnTo>
                <a:lnTo>
                  <a:pt x="221" y="249"/>
                </a:lnTo>
                <a:lnTo>
                  <a:pt x="226" y="253"/>
                </a:lnTo>
                <a:lnTo>
                  <a:pt x="226" y="254"/>
                </a:lnTo>
                <a:lnTo>
                  <a:pt x="226" y="254"/>
                </a:lnTo>
                <a:lnTo>
                  <a:pt x="226" y="256"/>
                </a:lnTo>
                <a:lnTo>
                  <a:pt x="224" y="258"/>
                </a:lnTo>
                <a:lnTo>
                  <a:pt x="221" y="258"/>
                </a:lnTo>
                <a:lnTo>
                  <a:pt x="203" y="254"/>
                </a:lnTo>
                <a:lnTo>
                  <a:pt x="183" y="247"/>
                </a:lnTo>
                <a:lnTo>
                  <a:pt x="164" y="242"/>
                </a:lnTo>
                <a:lnTo>
                  <a:pt x="164" y="242"/>
                </a:lnTo>
                <a:lnTo>
                  <a:pt x="155" y="242"/>
                </a:lnTo>
                <a:lnTo>
                  <a:pt x="144" y="244"/>
                </a:lnTo>
                <a:lnTo>
                  <a:pt x="134" y="245"/>
                </a:lnTo>
                <a:lnTo>
                  <a:pt x="125" y="249"/>
                </a:lnTo>
                <a:lnTo>
                  <a:pt x="116" y="253"/>
                </a:lnTo>
                <a:lnTo>
                  <a:pt x="109" y="258"/>
                </a:lnTo>
                <a:lnTo>
                  <a:pt x="105" y="263"/>
                </a:lnTo>
                <a:lnTo>
                  <a:pt x="103" y="270"/>
                </a:lnTo>
                <a:lnTo>
                  <a:pt x="103" y="270"/>
                </a:lnTo>
                <a:lnTo>
                  <a:pt x="103" y="276"/>
                </a:lnTo>
                <a:lnTo>
                  <a:pt x="109" y="279"/>
                </a:lnTo>
                <a:lnTo>
                  <a:pt x="114" y="281"/>
                </a:lnTo>
                <a:lnTo>
                  <a:pt x="121" y="281"/>
                </a:lnTo>
                <a:lnTo>
                  <a:pt x="132" y="281"/>
                </a:lnTo>
                <a:lnTo>
                  <a:pt x="141" y="279"/>
                </a:lnTo>
                <a:lnTo>
                  <a:pt x="150" y="276"/>
                </a:lnTo>
                <a:lnTo>
                  <a:pt x="158" y="270"/>
                </a:lnTo>
                <a:lnTo>
                  <a:pt x="158" y="270"/>
                </a:lnTo>
                <a:lnTo>
                  <a:pt x="169" y="267"/>
                </a:lnTo>
                <a:lnTo>
                  <a:pt x="171" y="267"/>
                </a:lnTo>
                <a:lnTo>
                  <a:pt x="169" y="269"/>
                </a:lnTo>
                <a:lnTo>
                  <a:pt x="162" y="277"/>
                </a:lnTo>
                <a:lnTo>
                  <a:pt x="153" y="285"/>
                </a:lnTo>
                <a:lnTo>
                  <a:pt x="153" y="285"/>
                </a:lnTo>
                <a:lnTo>
                  <a:pt x="151" y="290"/>
                </a:lnTo>
                <a:lnTo>
                  <a:pt x="153" y="293"/>
                </a:lnTo>
                <a:lnTo>
                  <a:pt x="157" y="297"/>
                </a:lnTo>
                <a:lnTo>
                  <a:pt x="164" y="301"/>
                </a:lnTo>
                <a:lnTo>
                  <a:pt x="174" y="308"/>
                </a:lnTo>
                <a:lnTo>
                  <a:pt x="180" y="311"/>
                </a:lnTo>
                <a:lnTo>
                  <a:pt x="182" y="317"/>
                </a:lnTo>
                <a:lnTo>
                  <a:pt x="182" y="317"/>
                </a:lnTo>
                <a:lnTo>
                  <a:pt x="180" y="320"/>
                </a:lnTo>
                <a:lnTo>
                  <a:pt x="176" y="324"/>
                </a:lnTo>
                <a:lnTo>
                  <a:pt x="173" y="324"/>
                </a:lnTo>
                <a:lnTo>
                  <a:pt x="166" y="324"/>
                </a:lnTo>
                <a:lnTo>
                  <a:pt x="160" y="322"/>
                </a:lnTo>
                <a:lnTo>
                  <a:pt x="157" y="320"/>
                </a:lnTo>
                <a:lnTo>
                  <a:pt x="151" y="317"/>
                </a:lnTo>
                <a:lnTo>
                  <a:pt x="150" y="313"/>
                </a:lnTo>
                <a:lnTo>
                  <a:pt x="150" y="313"/>
                </a:lnTo>
                <a:lnTo>
                  <a:pt x="146" y="306"/>
                </a:lnTo>
                <a:lnTo>
                  <a:pt x="142" y="301"/>
                </a:lnTo>
                <a:lnTo>
                  <a:pt x="139" y="299"/>
                </a:lnTo>
                <a:lnTo>
                  <a:pt x="134" y="295"/>
                </a:lnTo>
                <a:lnTo>
                  <a:pt x="126" y="293"/>
                </a:lnTo>
                <a:lnTo>
                  <a:pt x="119" y="292"/>
                </a:lnTo>
                <a:lnTo>
                  <a:pt x="109" y="293"/>
                </a:lnTo>
                <a:lnTo>
                  <a:pt x="109" y="293"/>
                </a:lnTo>
                <a:lnTo>
                  <a:pt x="100" y="293"/>
                </a:lnTo>
                <a:lnTo>
                  <a:pt x="94" y="297"/>
                </a:lnTo>
                <a:lnTo>
                  <a:pt x="93" y="301"/>
                </a:lnTo>
                <a:lnTo>
                  <a:pt x="91" y="304"/>
                </a:lnTo>
                <a:lnTo>
                  <a:pt x="93" y="308"/>
                </a:lnTo>
                <a:lnTo>
                  <a:pt x="96" y="311"/>
                </a:lnTo>
                <a:lnTo>
                  <a:pt x="100" y="315"/>
                </a:lnTo>
                <a:lnTo>
                  <a:pt x="105" y="315"/>
                </a:lnTo>
                <a:lnTo>
                  <a:pt x="105" y="315"/>
                </a:lnTo>
                <a:lnTo>
                  <a:pt x="112" y="317"/>
                </a:lnTo>
                <a:lnTo>
                  <a:pt x="116" y="318"/>
                </a:lnTo>
                <a:lnTo>
                  <a:pt x="118" y="322"/>
                </a:lnTo>
                <a:lnTo>
                  <a:pt x="119" y="324"/>
                </a:lnTo>
                <a:lnTo>
                  <a:pt x="118" y="325"/>
                </a:lnTo>
                <a:lnTo>
                  <a:pt x="116" y="327"/>
                </a:lnTo>
                <a:lnTo>
                  <a:pt x="110" y="329"/>
                </a:lnTo>
                <a:lnTo>
                  <a:pt x="105" y="331"/>
                </a:lnTo>
                <a:lnTo>
                  <a:pt x="105" y="331"/>
                </a:lnTo>
                <a:lnTo>
                  <a:pt x="87" y="333"/>
                </a:lnTo>
                <a:lnTo>
                  <a:pt x="69" y="338"/>
                </a:lnTo>
                <a:lnTo>
                  <a:pt x="61" y="341"/>
                </a:lnTo>
                <a:lnTo>
                  <a:pt x="57" y="345"/>
                </a:lnTo>
                <a:lnTo>
                  <a:pt x="55" y="350"/>
                </a:lnTo>
                <a:lnTo>
                  <a:pt x="57" y="354"/>
                </a:lnTo>
                <a:lnTo>
                  <a:pt x="57" y="354"/>
                </a:lnTo>
                <a:lnTo>
                  <a:pt x="64" y="357"/>
                </a:lnTo>
                <a:lnTo>
                  <a:pt x="73" y="359"/>
                </a:lnTo>
                <a:lnTo>
                  <a:pt x="98" y="359"/>
                </a:lnTo>
                <a:lnTo>
                  <a:pt x="119" y="359"/>
                </a:lnTo>
                <a:lnTo>
                  <a:pt x="128" y="361"/>
                </a:lnTo>
                <a:lnTo>
                  <a:pt x="134" y="363"/>
                </a:lnTo>
                <a:lnTo>
                  <a:pt x="134" y="363"/>
                </a:lnTo>
                <a:lnTo>
                  <a:pt x="139" y="365"/>
                </a:lnTo>
                <a:lnTo>
                  <a:pt x="144" y="368"/>
                </a:lnTo>
                <a:lnTo>
                  <a:pt x="157" y="370"/>
                </a:lnTo>
                <a:lnTo>
                  <a:pt x="167" y="370"/>
                </a:lnTo>
                <a:lnTo>
                  <a:pt x="173" y="368"/>
                </a:lnTo>
                <a:lnTo>
                  <a:pt x="176" y="365"/>
                </a:lnTo>
                <a:lnTo>
                  <a:pt x="176" y="365"/>
                </a:lnTo>
                <a:lnTo>
                  <a:pt x="178" y="361"/>
                </a:lnTo>
                <a:lnTo>
                  <a:pt x="183" y="359"/>
                </a:lnTo>
                <a:lnTo>
                  <a:pt x="194" y="357"/>
                </a:lnTo>
                <a:lnTo>
                  <a:pt x="224" y="359"/>
                </a:lnTo>
                <a:lnTo>
                  <a:pt x="224" y="359"/>
                </a:lnTo>
                <a:lnTo>
                  <a:pt x="237" y="359"/>
                </a:lnTo>
                <a:lnTo>
                  <a:pt x="246" y="361"/>
                </a:lnTo>
                <a:lnTo>
                  <a:pt x="253" y="365"/>
                </a:lnTo>
                <a:lnTo>
                  <a:pt x="258" y="370"/>
                </a:lnTo>
                <a:lnTo>
                  <a:pt x="258" y="370"/>
                </a:lnTo>
                <a:lnTo>
                  <a:pt x="263" y="373"/>
                </a:lnTo>
                <a:lnTo>
                  <a:pt x="267" y="375"/>
                </a:lnTo>
                <a:lnTo>
                  <a:pt x="278" y="375"/>
                </a:lnTo>
                <a:lnTo>
                  <a:pt x="287" y="373"/>
                </a:lnTo>
                <a:lnTo>
                  <a:pt x="297" y="368"/>
                </a:lnTo>
                <a:lnTo>
                  <a:pt x="297" y="368"/>
                </a:lnTo>
                <a:lnTo>
                  <a:pt x="303" y="363"/>
                </a:lnTo>
                <a:lnTo>
                  <a:pt x="308" y="361"/>
                </a:lnTo>
                <a:lnTo>
                  <a:pt x="313" y="359"/>
                </a:lnTo>
                <a:lnTo>
                  <a:pt x="322" y="359"/>
                </a:lnTo>
                <a:lnTo>
                  <a:pt x="322" y="359"/>
                </a:lnTo>
                <a:lnTo>
                  <a:pt x="331" y="357"/>
                </a:lnTo>
                <a:lnTo>
                  <a:pt x="335" y="356"/>
                </a:lnTo>
                <a:lnTo>
                  <a:pt x="336" y="354"/>
                </a:lnTo>
                <a:lnTo>
                  <a:pt x="336" y="347"/>
                </a:lnTo>
                <a:lnTo>
                  <a:pt x="333" y="338"/>
                </a:lnTo>
                <a:lnTo>
                  <a:pt x="333" y="338"/>
                </a:lnTo>
                <a:lnTo>
                  <a:pt x="329" y="336"/>
                </a:lnTo>
                <a:lnTo>
                  <a:pt x="326" y="334"/>
                </a:lnTo>
                <a:lnTo>
                  <a:pt x="317" y="338"/>
                </a:lnTo>
                <a:lnTo>
                  <a:pt x="310" y="340"/>
                </a:lnTo>
                <a:lnTo>
                  <a:pt x="306" y="340"/>
                </a:lnTo>
                <a:lnTo>
                  <a:pt x="304" y="338"/>
                </a:lnTo>
                <a:lnTo>
                  <a:pt x="304" y="338"/>
                </a:lnTo>
                <a:lnTo>
                  <a:pt x="303" y="334"/>
                </a:lnTo>
                <a:lnTo>
                  <a:pt x="301" y="333"/>
                </a:lnTo>
                <a:lnTo>
                  <a:pt x="295" y="329"/>
                </a:lnTo>
                <a:lnTo>
                  <a:pt x="290" y="329"/>
                </a:lnTo>
                <a:lnTo>
                  <a:pt x="276" y="327"/>
                </a:lnTo>
                <a:lnTo>
                  <a:pt x="256" y="329"/>
                </a:lnTo>
                <a:lnTo>
                  <a:pt x="256" y="329"/>
                </a:lnTo>
                <a:lnTo>
                  <a:pt x="247" y="329"/>
                </a:lnTo>
                <a:lnTo>
                  <a:pt x="242" y="327"/>
                </a:lnTo>
                <a:lnTo>
                  <a:pt x="238" y="325"/>
                </a:lnTo>
                <a:lnTo>
                  <a:pt x="238" y="322"/>
                </a:lnTo>
                <a:lnTo>
                  <a:pt x="240" y="318"/>
                </a:lnTo>
                <a:lnTo>
                  <a:pt x="246" y="317"/>
                </a:lnTo>
                <a:lnTo>
                  <a:pt x="251" y="315"/>
                </a:lnTo>
                <a:lnTo>
                  <a:pt x="256" y="315"/>
                </a:lnTo>
                <a:lnTo>
                  <a:pt x="256" y="315"/>
                </a:lnTo>
                <a:lnTo>
                  <a:pt x="271" y="318"/>
                </a:lnTo>
                <a:lnTo>
                  <a:pt x="287" y="318"/>
                </a:lnTo>
                <a:lnTo>
                  <a:pt x="303" y="317"/>
                </a:lnTo>
                <a:lnTo>
                  <a:pt x="319" y="313"/>
                </a:lnTo>
                <a:lnTo>
                  <a:pt x="319" y="313"/>
                </a:lnTo>
                <a:lnTo>
                  <a:pt x="324" y="311"/>
                </a:lnTo>
                <a:lnTo>
                  <a:pt x="327" y="309"/>
                </a:lnTo>
                <a:lnTo>
                  <a:pt x="327" y="306"/>
                </a:lnTo>
                <a:lnTo>
                  <a:pt x="327" y="302"/>
                </a:lnTo>
                <a:lnTo>
                  <a:pt x="324" y="297"/>
                </a:lnTo>
                <a:lnTo>
                  <a:pt x="322" y="290"/>
                </a:lnTo>
                <a:lnTo>
                  <a:pt x="322" y="290"/>
                </a:lnTo>
                <a:lnTo>
                  <a:pt x="324" y="288"/>
                </a:lnTo>
                <a:lnTo>
                  <a:pt x="327" y="286"/>
                </a:lnTo>
                <a:lnTo>
                  <a:pt x="336" y="286"/>
                </a:lnTo>
                <a:lnTo>
                  <a:pt x="367" y="288"/>
                </a:lnTo>
                <a:lnTo>
                  <a:pt x="367" y="288"/>
                </a:lnTo>
                <a:lnTo>
                  <a:pt x="374" y="286"/>
                </a:lnTo>
                <a:lnTo>
                  <a:pt x="381" y="283"/>
                </a:lnTo>
                <a:lnTo>
                  <a:pt x="390" y="277"/>
                </a:lnTo>
                <a:lnTo>
                  <a:pt x="397" y="270"/>
                </a:lnTo>
                <a:lnTo>
                  <a:pt x="402" y="263"/>
                </a:lnTo>
                <a:lnTo>
                  <a:pt x="407" y="254"/>
                </a:lnTo>
                <a:lnTo>
                  <a:pt x="411" y="247"/>
                </a:lnTo>
                <a:lnTo>
                  <a:pt x="413" y="240"/>
                </a:lnTo>
                <a:lnTo>
                  <a:pt x="413" y="240"/>
                </a:lnTo>
                <a:lnTo>
                  <a:pt x="411" y="235"/>
                </a:lnTo>
                <a:lnTo>
                  <a:pt x="406" y="229"/>
                </a:lnTo>
                <a:lnTo>
                  <a:pt x="399" y="228"/>
                </a:lnTo>
                <a:lnTo>
                  <a:pt x="390" y="226"/>
                </a:lnTo>
                <a:lnTo>
                  <a:pt x="368" y="226"/>
                </a:lnTo>
                <a:lnTo>
                  <a:pt x="351" y="226"/>
                </a:lnTo>
                <a:lnTo>
                  <a:pt x="351" y="226"/>
                </a:lnTo>
                <a:lnTo>
                  <a:pt x="345" y="226"/>
                </a:lnTo>
                <a:lnTo>
                  <a:pt x="343" y="224"/>
                </a:lnTo>
                <a:lnTo>
                  <a:pt x="345" y="224"/>
                </a:lnTo>
                <a:lnTo>
                  <a:pt x="347" y="220"/>
                </a:lnTo>
                <a:lnTo>
                  <a:pt x="354" y="219"/>
                </a:lnTo>
                <a:lnTo>
                  <a:pt x="375" y="213"/>
                </a:lnTo>
                <a:lnTo>
                  <a:pt x="390" y="212"/>
                </a:lnTo>
                <a:lnTo>
                  <a:pt x="404" y="213"/>
                </a:lnTo>
                <a:lnTo>
                  <a:pt x="404" y="213"/>
                </a:lnTo>
                <a:lnTo>
                  <a:pt x="416" y="212"/>
                </a:lnTo>
                <a:lnTo>
                  <a:pt x="424" y="212"/>
                </a:lnTo>
                <a:lnTo>
                  <a:pt x="429" y="208"/>
                </a:lnTo>
                <a:lnTo>
                  <a:pt x="431" y="204"/>
                </a:lnTo>
                <a:lnTo>
                  <a:pt x="431" y="197"/>
                </a:lnTo>
                <a:lnTo>
                  <a:pt x="431" y="194"/>
                </a:lnTo>
                <a:lnTo>
                  <a:pt x="432" y="190"/>
                </a:lnTo>
                <a:lnTo>
                  <a:pt x="432" y="190"/>
                </a:lnTo>
                <a:lnTo>
                  <a:pt x="436" y="188"/>
                </a:lnTo>
                <a:lnTo>
                  <a:pt x="440" y="188"/>
                </a:lnTo>
                <a:lnTo>
                  <a:pt x="450" y="192"/>
                </a:lnTo>
                <a:lnTo>
                  <a:pt x="464" y="194"/>
                </a:lnTo>
                <a:lnTo>
                  <a:pt x="472" y="194"/>
                </a:lnTo>
                <a:lnTo>
                  <a:pt x="479" y="194"/>
                </a:lnTo>
                <a:lnTo>
                  <a:pt x="479" y="194"/>
                </a:lnTo>
                <a:lnTo>
                  <a:pt x="484" y="192"/>
                </a:lnTo>
                <a:lnTo>
                  <a:pt x="488" y="188"/>
                </a:lnTo>
                <a:lnTo>
                  <a:pt x="489" y="185"/>
                </a:lnTo>
                <a:lnTo>
                  <a:pt x="491" y="181"/>
                </a:lnTo>
                <a:lnTo>
                  <a:pt x="493" y="176"/>
                </a:lnTo>
                <a:lnTo>
                  <a:pt x="495" y="174"/>
                </a:lnTo>
                <a:lnTo>
                  <a:pt x="498" y="172"/>
                </a:lnTo>
                <a:lnTo>
                  <a:pt x="498" y="172"/>
                </a:lnTo>
                <a:lnTo>
                  <a:pt x="507" y="171"/>
                </a:lnTo>
                <a:lnTo>
                  <a:pt x="523" y="164"/>
                </a:lnTo>
                <a:lnTo>
                  <a:pt x="573" y="135"/>
                </a:lnTo>
                <a:lnTo>
                  <a:pt x="573" y="135"/>
                </a:lnTo>
                <a:lnTo>
                  <a:pt x="587" y="126"/>
                </a:lnTo>
                <a:lnTo>
                  <a:pt x="601" y="121"/>
                </a:lnTo>
                <a:lnTo>
                  <a:pt x="626" y="114"/>
                </a:lnTo>
                <a:lnTo>
                  <a:pt x="642" y="108"/>
                </a:lnTo>
                <a:lnTo>
                  <a:pt x="648" y="105"/>
                </a:lnTo>
                <a:lnTo>
                  <a:pt x="649" y="101"/>
                </a:lnTo>
                <a:lnTo>
                  <a:pt x="649" y="101"/>
                </a:lnTo>
                <a:lnTo>
                  <a:pt x="649" y="100"/>
                </a:lnTo>
                <a:lnTo>
                  <a:pt x="648" y="98"/>
                </a:lnTo>
                <a:lnTo>
                  <a:pt x="642" y="96"/>
                </a:lnTo>
                <a:lnTo>
                  <a:pt x="632" y="94"/>
                </a:lnTo>
                <a:lnTo>
                  <a:pt x="619" y="96"/>
                </a:lnTo>
                <a:lnTo>
                  <a:pt x="596" y="98"/>
                </a:lnTo>
                <a:lnTo>
                  <a:pt x="587" y="98"/>
                </a:lnTo>
                <a:lnTo>
                  <a:pt x="580" y="98"/>
                </a:lnTo>
                <a:lnTo>
                  <a:pt x="580" y="98"/>
                </a:lnTo>
                <a:lnTo>
                  <a:pt x="580" y="96"/>
                </a:lnTo>
                <a:lnTo>
                  <a:pt x="580" y="96"/>
                </a:lnTo>
                <a:lnTo>
                  <a:pt x="584" y="92"/>
                </a:lnTo>
                <a:lnTo>
                  <a:pt x="600" y="89"/>
                </a:lnTo>
                <a:lnTo>
                  <a:pt x="621" y="85"/>
                </a:lnTo>
                <a:lnTo>
                  <a:pt x="630" y="84"/>
                </a:lnTo>
                <a:lnTo>
                  <a:pt x="635" y="85"/>
                </a:lnTo>
                <a:lnTo>
                  <a:pt x="635" y="85"/>
                </a:lnTo>
                <a:lnTo>
                  <a:pt x="646" y="85"/>
                </a:lnTo>
                <a:lnTo>
                  <a:pt x="660" y="84"/>
                </a:lnTo>
                <a:lnTo>
                  <a:pt x="680" y="76"/>
                </a:lnTo>
                <a:lnTo>
                  <a:pt x="708" y="64"/>
                </a:lnTo>
                <a:lnTo>
                  <a:pt x="708" y="64"/>
                </a:lnTo>
                <a:lnTo>
                  <a:pt x="721" y="57"/>
                </a:lnTo>
                <a:lnTo>
                  <a:pt x="730" y="51"/>
                </a:lnTo>
                <a:lnTo>
                  <a:pt x="733" y="46"/>
                </a:lnTo>
                <a:lnTo>
                  <a:pt x="733" y="43"/>
                </a:lnTo>
                <a:lnTo>
                  <a:pt x="731" y="41"/>
                </a:lnTo>
                <a:lnTo>
                  <a:pt x="726" y="41"/>
                </a:lnTo>
                <a:lnTo>
                  <a:pt x="713" y="41"/>
                </a:lnTo>
                <a:lnTo>
                  <a:pt x="713" y="41"/>
                </a:lnTo>
                <a:lnTo>
                  <a:pt x="701" y="41"/>
                </a:lnTo>
                <a:lnTo>
                  <a:pt x="689" y="39"/>
                </a:lnTo>
                <a:lnTo>
                  <a:pt x="683" y="37"/>
                </a:lnTo>
                <a:lnTo>
                  <a:pt x="680" y="34"/>
                </a:lnTo>
                <a:lnTo>
                  <a:pt x="678" y="30"/>
                </a:lnTo>
                <a:lnTo>
                  <a:pt x="678" y="27"/>
                </a:lnTo>
                <a:lnTo>
                  <a:pt x="678" y="27"/>
                </a:lnTo>
                <a:lnTo>
                  <a:pt x="676" y="23"/>
                </a:lnTo>
                <a:lnTo>
                  <a:pt x="674" y="21"/>
                </a:lnTo>
                <a:lnTo>
                  <a:pt x="664" y="21"/>
                </a:lnTo>
                <a:lnTo>
                  <a:pt x="655" y="21"/>
                </a:lnTo>
                <a:lnTo>
                  <a:pt x="651" y="21"/>
                </a:lnTo>
                <a:lnTo>
                  <a:pt x="649" y="19"/>
                </a:lnTo>
                <a:lnTo>
                  <a:pt x="649" y="19"/>
                </a:lnTo>
                <a:lnTo>
                  <a:pt x="649" y="18"/>
                </a:lnTo>
                <a:lnTo>
                  <a:pt x="646" y="16"/>
                </a:lnTo>
                <a:lnTo>
                  <a:pt x="633" y="16"/>
                </a:lnTo>
                <a:lnTo>
                  <a:pt x="617" y="19"/>
                </a:lnTo>
                <a:lnTo>
                  <a:pt x="598" y="27"/>
                </a:lnTo>
                <a:lnTo>
                  <a:pt x="598" y="27"/>
                </a:lnTo>
                <a:lnTo>
                  <a:pt x="589" y="28"/>
                </a:lnTo>
                <a:lnTo>
                  <a:pt x="585" y="28"/>
                </a:lnTo>
                <a:lnTo>
                  <a:pt x="585" y="27"/>
                </a:lnTo>
                <a:lnTo>
                  <a:pt x="587" y="25"/>
                </a:lnTo>
                <a:lnTo>
                  <a:pt x="596" y="18"/>
                </a:lnTo>
                <a:lnTo>
                  <a:pt x="607" y="12"/>
                </a:lnTo>
                <a:lnTo>
                  <a:pt x="607" y="12"/>
                </a:lnTo>
                <a:lnTo>
                  <a:pt x="607" y="11"/>
                </a:lnTo>
                <a:lnTo>
                  <a:pt x="607" y="11"/>
                </a:lnTo>
                <a:lnTo>
                  <a:pt x="600" y="11"/>
                </a:lnTo>
                <a:lnTo>
                  <a:pt x="575" y="9"/>
                </a:lnTo>
                <a:lnTo>
                  <a:pt x="544" y="7"/>
                </a:lnTo>
                <a:lnTo>
                  <a:pt x="532" y="5"/>
                </a:lnTo>
                <a:lnTo>
                  <a:pt x="525" y="2"/>
                </a:lnTo>
                <a:lnTo>
                  <a:pt x="525" y="2"/>
                </a:lnTo>
                <a:lnTo>
                  <a:pt x="520" y="0"/>
                </a:lnTo>
                <a:lnTo>
                  <a:pt x="514" y="0"/>
                </a:lnTo>
                <a:lnTo>
                  <a:pt x="504" y="5"/>
                </a:lnTo>
                <a:lnTo>
                  <a:pt x="498" y="7"/>
                </a:lnTo>
                <a:lnTo>
                  <a:pt x="493" y="9"/>
                </a:lnTo>
                <a:lnTo>
                  <a:pt x="488" y="9"/>
                </a:lnTo>
                <a:lnTo>
                  <a:pt x="482" y="5"/>
                </a:lnTo>
                <a:lnTo>
                  <a:pt x="482" y="5"/>
                </a:lnTo>
                <a:lnTo>
                  <a:pt x="477" y="2"/>
                </a:lnTo>
                <a:lnTo>
                  <a:pt x="470" y="0"/>
                </a:lnTo>
                <a:lnTo>
                  <a:pt x="463" y="0"/>
                </a:lnTo>
                <a:lnTo>
                  <a:pt x="456" y="2"/>
                </a:lnTo>
                <a:lnTo>
                  <a:pt x="450" y="3"/>
                </a:lnTo>
                <a:lnTo>
                  <a:pt x="445" y="5"/>
                </a:lnTo>
                <a:lnTo>
                  <a:pt x="441" y="9"/>
                </a:lnTo>
                <a:lnTo>
                  <a:pt x="441" y="12"/>
                </a:lnTo>
                <a:lnTo>
                  <a:pt x="441" y="12"/>
                </a:lnTo>
                <a:lnTo>
                  <a:pt x="443" y="18"/>
                </a:lnTo>
                <a:lnTo>
                  <a:pt x="441" y="19"/>
                </a:lnTo>
                <a:lnTo>
                  <a:pt x="440" y="19"/>
                </a:lnTo>
                <a:lnTo>
                  <a:pt x="432" y="18"/>
                </a:lnTo>
                <a:lnTo>
                  <a:pt x="424" y="12"/>
                </a:lnTo>
                <a:lnTo>
                  <a:pt x="424" y="12"/>
                </a:lnTo>
                <a:lnTo>
                  <a:pt x="420" y="9"/>
                </a:lnTo>
                <a:lnTo>
                  <a:pt x="413" y="7"/>
                </a:lnTo>
                <a:lnTo>
                  <a:pt x="399" y="7"/>
                </a:lnTo>
                <a:lnTo>
                  <a:pt x="383" y="11"/>
                </a:lnTo>
                <a:lnTo>
                  <a:pt x="374" y="11"/>
                </a:lnTo>
                <a:lnTo>
                  <a:pt x="367" y="9"/>
                </a:lnTo>
                <a:lnTo>
                  <a:pt x="367" y="9"/>
                </a:lnTo>
                <a:lnTo>
                  <a:pt x="359" y="9"/>
                </a:lnTo>
                <a:lnTo>
                  <a:pt x="354" y="11"/>
                </a:lnTo>
                <a:lnTo>
                  <a:pt x="349" y="16"/>
                </a:lnTo>
                <a:lnTo>
                  <a:pt x="345" y="18"/>
                </a:lnTo>
                <a:lnTo>
                  <a:pt x="342" y="19"/>
                </a:lnTo>
                <a:lnTo>
                  <a:pt x="336" y="19"/>
                </a:lnTo>
                <a:lnTo>
                  <a:pt x="329" y="18"/>
                </a:lnTo>
                <a:lnTo>
                  <a:pt x="329" y="18"/>
                </a:lnTo>
                <a:lnTo>
                  <a:pt x="320" y="14"/>
                </a:lnTo>
                <a:lnTo>
                  <a:pt x="311" y="12"/>
                </a:lnTo>
                <a:lnTo>
                  <a:pt x="297" y="11"/>
                </a:lnTo>
                <a:lnTo>
                  <a:pt x="287" y="12"/>
                </a:lnTo>
                <a:lnTo>
                  <a:pt x="287" y="14"/>
                </a:lnTo>
                <a:lnTo>
                  <a:pt x="287" y="14"/>
                </a:lnTo>
                <a:lnTo>
                  <a:pt x="287" y="14"/>
                </a:lnTo>
                <a:lnTo>
                  <a:pt x="288" y="16"/>
                </a:lnTo>
                <a:lnTo>
                  <a:pt x="290" y="18"/>
                </a:lnTo>
                <a:lnTo>
                  <a:pt x="287" y="19"/>
                </a:lnTo>
                <a:lnTo>
                  <a:pt x="281" y="21"/>
                </a:lnTo>
                <a:lnTo>
                  <a:pt x="274" y="21"/>
                </a:lnTo>
                <a:lnTo>
                  <a:pt x="274" y="21"/>
                </a:lnTo>
                <a:lnTo>
                  <a:pt x="267" y="19"/>
                </a:lnTo>
                <a:lnTo>
                  <a:pt x="262" y="21"/>
                </a:lnTo>
                <a:lnTo>
                  <a:pt x="260" y="23"/>
                </a:lnTo>
                <a:lnTo>
                  <a:pt x="258" y="27"/>
                </a:lnTo>
                <a:lnTo>
                  <a:pt x="258" y="28"/>
                </a:lnTo>
                <a:lnTo>
                  <a:pt x="260" y="32"/>
                </a:lnTo>
                <a:lnTo>
                  <a:pt x="260" y="32"/>
                </a:lnTo>
                <a:lnTo>
                  <a:pt x="260" y="34"/>
                </a:lnTo>
                <a:lnTo>
                  <a:pt x="260" y="35"/>
                </a:lnTo>
                <a:lnTo>
                  <a:pt x="256" y="37"/>
                </a:lnTo>
                <a:lnTo>
                  <a:pt x="242" y="35"/>
                </a:lnTo>
                <a:lnTo>
                  <a:pt x="228" y="35"/>
                </a:lnTo>
                <a:lnTo>
                  <a:pt x="222" y="37"/>
                </a:lnTo>
                <a:lnTo>
                  <a:pt x="222" y="39"/>
                </a:lnTo>
                <a:lnTo>
                  <a:pt x="221" y="41"/>
                </a:lnTo>
                <a:lnTo>
                  <a:pt x="221" y="41"/>
                </a:lnTo>
                <a:lnTo>
                  <a:pt x="221" y="44"/>
                </a:lnTo>
                <a:lnTo>
                  <a:pt x="219" y="48"/>
                </a:lnTo>
                <a:lnTo>
                  <a:pt x="215" y="51"/>
                </a:lnTo>
                <a:lnTo>
                  <a:pt x="212" y="53"/>
                </a:lnTo>
                <a:lnTo>
                  <a:pt x="208" y="53"/>
                </a:lnTo>
                <a:lnTo>
                  <a:pt x="203" y="53"/>
                </a:lnTo>
                <a:lnTo>
                  <a:pt x="198" y="51"/>
                </a:lnTo>
                <a:lnTo>
                  <a:pt x="194" y="48"/>
                </a:lnTo>
                <a:lnTo>
                  <a:pt x="194" y="48"/>
                </a:lnTo>
                <a:lnTo>
                  <a:pt x="187" y="44"/>
                </a:lnTo>
                <a:lnTo>
                  <a:pt x="180" y="43"/>
                </a:lnTo>
                <a:lnTo>
                  <a:pt x="164" y="39"/>
                </a:lnTo>
                <a:lnTo>
                  <a:pt x="157" y="39"/>
                </a:lnTo>
                <a:lnTo>
                  <a:pt x="153" y="39"/>
                </a:lnTo>
                <a:lnTo>
                  <a:pt x="151" y="41"/>
                </a:lnTo>
                <a:lnTo>
                  <a:pt x="153" y="44"/>
                </a:lnTo>
                <a:lnTo>
                  <a:pt x="153" y="44"/>
                </a:lnTo>
                <a:lnTo>
                  <a:pt x="155" y="46"/>
                </a:lnTo>
                <a:lnTo>
                  <a:pt x="153" y="48"/>
                </a:lnTo>
                <a:lnTo>
                  <a:pt x="141" y="51"/>
                </a:lnTo>
                <a:lnTo>
                  <a:pt x="130" y="53"/>
                </a:lnTo>
                <a:lnTo>
                  <a:pt x="128" y="55"/>
                </a:lnTo>
                <a:lnTo>
                  <a:pt x="130" y="57"/>
                </a:lnTo>
                <a:lnTo>
                  <a:pt x="130" y="57"/>
                </a:lnTo>
                <a:lnTo>
                  <a:pt x="134" y="60"/>
                </a:lnTo>
                <a:lnTo>
                  <a:pt x="134" y="64"/>
                </a:lnTo>
                <a:lnTo>
                  <a:pt x="130" y="66"/>
                </a:lnTo>
                <a:lnTo>
                  <a:pt x="126" y="69"/>
                </a:lnTo>
                <a:lnTo>
                  <a:pt x="119" y="71"/>
                </a:lnTo>
                <a:lnTo>
                  <a:pt x="116" y="71"/>
                </a:lnTo>
                <a:lnTo>
                  <a:pt x="114" y="69"/>
                </a:lnTo>
                <a:lnTo>
                  <a:pt x="114" y="69"/>
                </a:lnTo>
                <a:lnTo>
                  <a:pt x="114" y="68"/>
                </a:lnTo>
                <a:lnTo>
                  <a:pt x="110" y="64"/>
                </a:lnTo>
                <a:lnTo>
                  <a:pt x="100" y="60"/>
                </a:lnTo>
                <a:lnTo>
                  <a:pt x="87" y="60"/>
                </a:lnTo>
                <a:lnTo>
                  <a:pt x="82" y="60"/>
                </a:lnTo>
                <a:lnTo>
                  <a:pt x="78" y="64"/>
                </a:lnTo>
                <a:lnTo>
                  <a:pt x="78" y="64"/>
                </a:lnTo>
                <a:lnTo>
                  <a:pt x="71" y="71"/>
                </a:lnTo>
                <a:lnTo>
                  <a:pt x="66" y="76"/>
                </a:lnTo>
                <a:lnTo>
                  <a:pt x="62" y="80"/>
                </a:lnTo>
                <a:lnTo>
                  <a:pt x="61" y="80"/>
                </a:lnTo>
                <a:lnTo>
                  <a:pt x="59" y="78"/>
                </a:lnTo>
                <a:lnTo>
                  <a:pt x="59" y="78"/>
                </a:lnTo>
                <a:lnTo>
                  <a:pt x="57" y="76"/>
                </a:lnTo>
                <a:lnTo>
                  <a:pt x="52" y="75"/>
                </a:lnTo>
                <a:lnTo>
                  <a:pt x="41" y="75"/>
                </a:lnTo>
                <a:lnTo>
                  <a:pt x="25" y="78"/>
                </a:lnTo>
                <a:lnTo>
                  <a:pt x="9" y="82"/>
                </a:lnTo>
                <a:lnTo>
                  <a:pt x="9" y="82"/>
                </a:lnTo>
                <a:lnTo>
                  <a:pt x="4" y="85"/>
                </a:lnTo>
                <a:lnTo>
                  <a:pt x="0" y="89"/>
                </a:lnTo>
                <a:lnTo>
                  <a:pt x="2" y="91"/>
                </a:lnTo>
                <a:lnTo>
                  <a:pt x="4" y="92"/>
                </a:lnTo>
                <a:lnTo>
                  <a:pt x="14" y="92"/>
                </a:lnTo>
                <a:lnTo>
                  <a:pt x="21" y="91"/>
                </a:lnTo>
                <a:lnTo>
                  <a:pt x="27" y="87"/>
                </a:lnTo>
                <a:lnTo>
                  <a:pt x="27" y="8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8" name="자유형 451"/>
          <p:cNvSpPr/>
          <p:nvPr/>
        </p:nvSpPr>
        <p:spPr>
          <a:xfrm>
            <a:off x="8795969" y="2171141"/>
            <a:ext cx="132976" cy="116804"/>
          </a:xfrm>
          <a:custGeom>
            <a:avLst/>
            <a:gdLst/>
            <a:cxnLst>
              <a:cxn ang="0">
                <a:pos x="75" y="125"/>
              </a:cxn>
              <a:cxn ang="0">
                <a:pos x="87" y="130"/>
              </a:cxn>
              <a:cxn ang="0">
                <a:pos x="94" y="125"/>
              </a:cxn>
              <a:cxn ang="0">
                <a:pos x="103" y="118"/>
              </a:cxn>
              <a:cxn ang="0">
                <a:pos x="117" y="114"/>
              </a:cxn>
              <a:cxn ang="0">
                <a:pos x="126" y="112"/>
              </a:cxn>
              <a:cxn ang="0">
                <a:pos x="137" y="100"/>
              </a:cxn>
              <a:cxn ang="0">
                <a:pos x="146" y="73"/>
              </a:cxn>
              <a:cxn ang="0">
                <a:pos x="147" y="57"/>
              </a:cxn>
              <a:cxn ang="0">
                <a:pos x="146" y="48"/>
              </a:cxn>
              <a:cxn ang="0">
                <a:pos x="140" y="45"/>
              </a:cxn>
              <a:cxn ang="0">
                <a:pos x="133" y="47"/>
              </a:cxn>
              <a:cxn ang="0">
                <a:pos x="133" y="54"/>
              </a:cxn>
              <a:cxn ang="0">
                <a:pos x="135" y="63"/>
              </a:cxn>
              <a:cxn ang="0">
                <a:pos x="133" y="70"/>
              </a:cxn>
              <a:cxn ang="0">
                <a:pos x="131" y="66"/>
              </a:cxn>
              <a:cxn ang="0">
                <a:pos x="130" y="63"/>
              </a:cxn>
              <a:cxn ang="0">
                <a:pos x="126" y="57"/>
              </a:cxn>
              <a:cxn ang="0">
                <a:pos x="108" y="55"/>
              </a:cxn>
              <a:cxn ang="0">
                <a:pos x="101" y="52"/>
              </a:cxn>
              <a:cxn ang="0">
                <a:pos x="99" y="48"/>
              </a:cxn>
              <a:cxn ang="0">
                <a:pos x="110" y="39"/>
              </a:cxn>
              <a:cxn ang="0">
                <a:pos x="128" y="31"/>
              </a:cxn>
              <a:cxn ang="0">
                <a:pos x="131" y="27"/>
              </a:cxn>
              <a:cxn ang="0">
                <a:pos x="131" y="18"/>
              </a:cxn>
              <a:cxn ang="0">
                <a:pos x="123" y="15"/>
              </a:cxn>
              <a:cxn ang="0">
                <a:pos x="114" y="7"/>
              </a:cxn>
              <a:cxn ang="0">
                <a:pos x="115" y="4"/>
              </a:cxn>
              <a:cxn ang="0">
                <a:pos x="115" y="2"/>
              </a:cxn>
              <a:cxn ang="0">
                <a:pos x="96" y="2"/>
              </a:cxn>
              <a:cxn ang="0">
                <a:pos x="83" y="7"/>
              </a:cxn>
              <a:cxn ang="0">
                <a:pos x="85" y="13"/>
              </a:cxn>
              <a:cxn ang="0">
                <a:pos x="89" y="15"/>
              </a:cxn>
              <a:cxn ang="0">
                <a:pos x="91" y="18"/>
              </a:cxn>
              <a:cxn ang="0">
                <a:pos x="85" y="22"/>
              </a:cxn>
              <a:cxn ang="0">
                <a:pos x="76" y="20"/>
              </a:cxn>
              <a:cxn ang="0">
                <a:pos x="71" y="16"/>
              </a:cxn>
              <a:cxn ang="0">
                <a:pos x="57" y="13"/>
              </a:cxn>
              <a:cxn ang="0">
                <a:pos x="39" y="18"/>
              </a:cxn>
              <a:cxn ang="0">
                <a:pos x="28" y="25"/>
              </a:cxn>
              <a:cxn ang="0">
                <a:pos x="30" y="34"/>
              </a:cxn>
              <a:cxn ang="0">
                <a:pos x="35" y="38"/>
              </a:cxn>
              <a:cxn ang="0">
                <a:pos x="55" y="39"/>
              </a:cxn>
              <a:cxn ang="0">
                <a:pos x="62" y="43"/>
              </a:cxn>
              <a:cxn ang="0">
                <a:pos x="57" y="55"/>
              </a:cxn>
              <a:cxn ang="0">
                <a:pos x="50" y="63"/>
              </a:cxn>
              <a:cxn ang="0">
                <a:pos x="37" y="66"/>
              </a:cxn>
              <a:cxn ang="0">
                <a:pos x="21" y="55"/>
              </a:cxn>
              <a:cxn ang="0">
                <a:pos x="9" y="52"/>
              </a:cxn>
              <a:cxn ang="0">
                <a:pos x="3" y="54"/>
              </a:cxn>
              <a:cxn ang="0">
                <a:pos x="0" y="61"/>
              </a:cxn>
              <a:cxn ang="0">
                <a:pos x="5" y="71"/>
              </a:cxn>
              <a:cxn ang="0">
                <a:pos x="18" y="82"/>
              </a:cxn>
              <a:cxn ang="0">
                <a:pos x="26" y="86"/>
              </a:cxn>
              <a:cxn ang="0">
                <a:pos x="43" y="93"/>
              </a:cxn>
              <a:cxn ang="0">
                <a:pos x="53" y="103"/>
              </a:cxn>
              <a:cxn ang="0">
                <a:pos x="67" y="120"/>
              </a:cxn>
              <a:cxn ang="0">
                <a:pos x="75" y="125"/>
              </a:cxn>
            </a:cxnLst>
            <a:rect l="0" t="0" r="r" b="b"/>
            <a:pathLst>
              <a:path w="147" h="130">
                <a:moveTo>
                  <a:pt x="75" y="125"/>
                </a:moveTo>
                <a:lnTo>
                  <a:pt x="75" y="125"/>
                </a:lnTo>
                <a:lnTo>
                  <a:pt x="82" y="130"/>
                </a:lnTo>
                <a:lnTo>
                  <a:pt x="87" y="130"/>
                </a:lnTo>
                <a:lnTo>
                  <a:pt x="92" y="128"/>
                </a:lnTo>
                <a:lnTo>
                  <a:pt x="94" y="125"/>
                </a:lnTo>
                <a:lnTo>
                  <a:pt x="98" y="121"/>
                </a:lnTo>
                <a:lnTo>
                  <a:pt x="103" y="118"/>
                </a:lnTo>
                <a:lnTo>
                  <a:pt x="108" y="114"/>
                </a:lnTo>
                <a:lnTo>
                  <a:pt x="117" y="114"/>
                </a:lnTo>
                <a:lnTo>
                  <a:pt x="117" y="114"/>
                </a:lnTo>
                <a:lnTo>
                  <a:pt x="126" y="112"/>
                </a:lnTo>
                <a:lnTo>
                  <a:pt x="131" y="107"/>
                </a:lnTo>
                <a:lnTo>
                  <a:pt x="137" y="100"/>
                </a:lnTo>
                <a:lnTo>
                  <a:pt x="140" y="91"/>
                </a:lnTo>
                <a:lnTo>
                  <a:pt x="146" y="73"/>
                </a:lnTo>
                <a:lnTo>
                  <a:pt x="147" y="57"/>
                </a:lnTo>
                <a:lnTo>
                  <a:pt x="147" y="57"/>
                </a:lnTo>
                <a:lnTo>
                  <a:pt x="147" y="52"/>
                </a:lnTo>
                <a:lnTo>
                  <a:pt x="146" y="48"/>
                </a:lnTo>
                <a:lnTo>
                  <a:pt x="144" y="47"/>
                </a:lnTo>
                <a:lnTo>
                  <a:pt x="140" y="45"/>
                </a:lnTo>
                <a:lnTo>
                  <a:pt x="137" y="45"/>
                </a:lnTo>
                <a:lnTo>
                  <a:pt x="133" y="47"/>
                </a:lnTo>
                <a:lnTo>
                  <a:pt x="133" y="50"/>
                </a:lnTo>
                <a:lnTo>
                  <a:pt x="133" y="54"/>
                </a:lnTo>
                <a:lnTo>
                  <a:pt x="133" y="54"/>
                </a:lnTo>
                <a:lnTo>
                  <a:pt x="135" y="63"/>
                </a:lnTo>
                <a:lnTo>
                  <a:pt x="135" y="68"/>
                </a:lnTo>
                <a:lnTo>
                  <a:pt x="133" y="70"/>
                </a:lnTo>
                <a:lnTo>
                  <a:pt x="133" y="70"/>
                </a:lnTo>
                <a:lnTo>
                  <a:pt x="131" y="66"/>
                </a:lnTo>
                <a:lnTo>
                  <a:pt x="130" y="63"/>
                </a:lnTo>
                <a:lnTo>
                  <a:pt x="130" y="63"/>
                </a:lnTo>
                <a:lnTo>
                  <a:pt x="128" y="59"/>
                </a:lnTo>
                <a:lnTo>
                  <a:pt x="126" y="57"/>
                </a:lnTo>
                <a:lnTo>
                  <a:pt x="117" y="55"/>
                </a:lnTo>
                <a:lnTo>
                  <a:pt x="108" y="55"/>
                </a:lnTo>
                <a:lnTo>
                  <a:pt x="105" y="54"/>
                </a:lnTo>
                <a:lnTo>
                  <a:pt x="101" y="52"/>
                </a:lnTo>
                <a:lnTo>
                  <a:pt x="101" y="52"/>
                </a:lnTo>
                <a:lnTo>
                  <a:pt x="99" y="48"/>
                </a:lnTo>
                <a:lnTo>
                  <a:pt x="101" y="45"/>
                </a:lnTo>
                <a:lnTo>
                  <a:pt x="110" y="39"/>
                </a:lnTo>
                <a:lnTo>
                  <a:pt x="123" y="34"/>
                </a:lnTo>
                <a:lnTo>
                  <a:pt x="128" y="31"/>
                </a:lnTo>
                <a:lnTo>
                  <a:pt x="131" y="27"/>
                </a:lnTo>
                <a:lnTo>
                  <a:pt x="131" y="27"/>
                </a:lnTo>
                <a:lnTo>
                  <a:pt x="133" y="22"/>
                </a:lnTo>
                <a:lnTo>
                  <a:pt x="131" y="18"/>
                </a:lnTo>
                <a:lnTo>
                  <a:pt x="128" y="16"/>
                </a:lnTo>
                <a:lnTo>
                  <a:pt x="123" y="15"/>
                </a:lnTo>
                <a:lnTo>
                  <a:pt x="115" y="11"/>
                </a:lnTo>
                <a:lnTo>
                  <a:pt x="114" y="7"/>
                </a:lnTo>
                <a:lnTo>
                  <a:pt x="115" y="4"/>
                </a:lnTo>
                <a:lnTo>
                  <a:pt x="115" y="4"/>
                </a:lnTo>
                <a:lnTo>
                  <a:pt x="115" y="4"/>
                </a:lnTo>
                <a:lnTo>
                  <a:pt x="115" y="2"/>
                </a:lnTo>
                <a:lnTo>
                  <a:pt x="110" y="0"/>
                </a:lnTo>
                <a:lnTo>
                  <a:pt x="96" y="2"/>
                </a:lnTo>
                <a:lnTo>
                  <a:pt x="89" y="4"/>
                </a:lnTo>
                <a:lnTo>
                  <a:pt x="83" y="7"/>
                </a:lnTo>
                <a:lnTo>
                  <a:pt x="82" y="9"/>
                </a:lnTo>
                <a:lnTo>
                  <a:pt x="85" y="13"/>
                </a:lnTo>
                <a:lnTo>
                  <a:pt x="85" y="13"/>
                </a:lnTo>
                <a:lnTo>
                  <a:pt x="89" y="15"/>
                </a:lnTo>
                <a:lnTo>
                  <a:pt x="91" y="16"/>
                </a:lnTo>
                <a:lnTo>
                  <a:pt x="91" y="18"/>
                </a:lnTo>
                <a:lnTo>
                  <a:pt x="89" y="20"/>
                </a:lnTo>
                <a:lnTo>
                  <a:pt x="85" y="22"/>
                </a:lnTo>
                <a:lnTo>
                  <a:pt x="82" y="22"/>
                </a:lnTo>
                <a:lnTo>
                  <a:pt x="76" y="20"/>
                </a:lnTo>
                <a:lnTo>
                  <a:pt x="71" y="16"/>
                </a:lnTo>
                <a:lnTo>
                  <a:pt x="71" y="16"/>
                </a:lnTo>
                <a:lnTo>
                  <a:pt x="64" y="13"/>
                </a:lnTo>
                <a:lnTo>
                  <a:pt x="57" y="13"/>
                </a:lnTo>
                <a:lnTo>
                  <a:pt x="48" y="15"/>
                </a:lnTo>
                <a:lnTo>
                  <a:pt x="39" y="18"/>
                </a:lnTo>
                <a:lnTo>
                  <a:pt x="34" y="22"/>
                </a:lnTo>
                <a:lnTo>
                  <a:pt x="28" y="25"/>
                </a:lnTo>
                <a:lnTo>
                  <a:pt x="26" y="31"/>
                </a:lnTo>
                <a:lnTo>
                  <a:pt x="30" y="34"/>
                </a:lnTo>
                <a:lnTo>
                  <a:pt x="30" y="34"/>
                </a:lnTo>
                <a:lnTo>
                  <a:pt x="35" y="38"/>
                </a:lnTo>
                <a:lnTo>
                  <a:pt x="43" y="38"/>
                </a:lnTo>
                <a:lnTo>
                  <a:pt x="55" y="39"/>
                </a:lnTo>
                <a:lnTo>
                  <a:pt x="60" y="39"/>
                </a:lnTo>
                <a:lnTo>
                  <a:pt x="62" y="43"/>
                </a:lnTo>
                <a:lnTo>
                  <a:pt x="62" y="48"/>
                </a:lnTo>
                <a:lnTo>
                  <a:pt x="57" y="55"/>
                </a:lnTo>
                <a:lnTo>
                  <a:pt x="57" y="55"/>
                </a:lnTo>
                <a:lnTo>
                  <a:pt x="50" y="63"/>
                </a:lnTo>
                <a:lnTo>
                  <a:pt x="43" y="66"/>
                </a:lnTo>
                <a:lnTo>
                  <a:pt x="37" y="66"/>
                </a:lnTo>
                <a:lnTo>
                  <a:pt x="32" y="63"/>
                </a:lnTo>
                <a:lnTo>
                  <a:pt x="21" y="55"/>
                </a:lnTo>
                <a:lnTo>
                  <a:pt x="16" y="52"/>
                </a:lnTo>
                <a:lnTo>
                  <a:pt x="9" y="52"/>
                </a:lnTo>
                <a:lnTo>
                  <a:pt x="9" y="52"/>
                </a:lnTo>
                <a:lnTo>
                  <a:pt x="3" y="54"/>
                </a:lnTo>
                <a:lnTo>
                  <a:pt x="0" y="57"/>
                </a:lnTo>
                <a:lnTo>
                  <a:pt x="0" y="61"/>
                </a:lnTo>
                <a:lnTo>
                  <a:pt x="2" y="66"/>
                </a:lnTo>
                <a:lnTo>
                  <a:pt x="5" y="71"/>
                </a:lnTo>
                <a:lnTo>
                  <a:pt x="10" y="77"/>
                </a:lnTo>
                <a:lnTo>
                  <a:pt x="18" y="82"/>
                </a:lnTo>
                <a:lnTo>
                  <a:pt x="26" y="86"/>
                </a:lnTo>
                <a:lnTo>
                  <a:pt x="26" y="86"/>
                </a:lnTo>
                <a:lnTo>
                  <a:pt x="37" y="89"/>
                </a:lnTo>
                <a:lnTo>
                  <a:pt x="43" y="93"/>
                </a:lnTo>
                <a:lnTo>
                  <a:pt x="48" y="98"/>
                </a:lnTo>
                <a:lnTo>
                  <a:pt x="53" y="103"/>
                </a:lnTo>
                <a:lnTo>
                  <a:pt x="62" y="114"/>
                </a:lnTo>
                <a:lnTo>
                  <a:pt x="67" y="120"/>
                </a:lnTo>
                <a:lnTo>
                  <a:pt x="75" y="125"/>
                </a:lnTo>
                <a:lnTo>
                  <a:pt x="75" y="12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79" name="자유형 452"/>
          <p:cNvSpPr/>
          <p:nvPr/>
        </p:nvSpPr>
        <p:spPr>
          <a:xfrm>
            <a:off x="8368286" y="2023788"/>
            <a:ext cx="156337" cy="79067"/>
          </a:xfrm>
          <a:custGeom>
            <a:avLst/>
            <a:gdLst/>
            <a:cxnLst>
              <a:cxn ang="0">
                <a:pos x="0" y="71"/>
              </a:cxn>
              <a:cxn ang="0">
                <a:pos x="4" y="74"/>
              </a:cxn>
              <a:cxn ang="0">
                <a:pos x="5" y="83"/>
              </a:cxn>
              <a:cxn ang="0">
                <a:pos x="9" y="83"/>
              </a:cxn>
              <a:cxn ang="0">
                <a:pos x="18" y="80"/>
              </a:cxn>
              <a:cxn ang="0">
                <a:pos x="25" y="80"/>
              </a:cxn>
              <a:cxn ang="0">
                <a:pos x="28" y="81"/>
              </a:cxn>
              <a:cxn ang="0">
                <a:pos x="37" y="78"/>
              </a:cxn>
              <a:cxn ang="0">
                <a:pos x="44" y="69"/>
              </a:cxn>
              <a:cxn ang="0">
                <a:pos x="46" y="69"/>
              </a:cxn>
              <a:cxn ang="0">
                <a:pos x="53" y="83"/>
              </a:cxn>
              <a:cxn ang="0">
                <a:pos x="61" y="87"/>
              </a:cxn>
              <a:cxn ang="0">
                <a:pos x="64" y="87"/>
              </a:cxn>
              <a:cxn ang="0">
                <a:pos x="71" y="76"/>
              </a:cxn>
              <a:cxn ang="0">
                <a:pos x="77" y="69"/>
              </a:cxn>
              <a:cxn ang="0">
                <a:pos x="80" y="71"/>
              </a:cxn>
              <a:cxn ang="0">
                <a:pos x="87" y="73"/>
              </a:cxn>
              <a:cxn ang="0">
                <a:pos x="91" y="71"/>
              </a:cxn>
              <a:cxn ang="0">
                <a:pos x="96" y="60"/>
              </a:cxn>
              <a:cxn ang="0">
                <a:pos x="100" y="46"/>
              </a:cxn>
              <a:cxn ang="0">
                <a:pos x="107" y="39"/>
              </a:cxn>
              <a:cxn ang="0">
                <a:pos x="110" y="37"/>
              </a:cxn>
              <a:cxn ang="0">
                <a:pos x="116" y="39"/>
              </a:cxn>
              <a:cxn ang="0">
                <a:pos x="116" y="51"/>
              </a:cxn>
              <a:cxn ang="0">
                <a:pos x="117" y="58"/>
              </a:cxn>
              <a:cxn ang="0">
                <a:pos x="121" y="62"/>
              </a:cxn>
              <a:cxn ang="0">
                <a:pos x="126" y="64"/>
              </a:cxn>
              <a:cxn ang="0">
                <a:pos x="137" y="58"/>
              </a:cxn>
              <a:cxn ang="0">
                <a:pos x="139" y="53"/>
              </a:cxn>
              <a:cxn ang="0">
                <a:pos x="142" y="49"/>
              </a:cxn>
              <a:cxn ang="0">
                <a:pos x="155" y="48"/>
              </a:cxn>
              <a:cxn ang="0">
                <a:pos x="158" y="44"/>
              </a:cxn>
              <a:cxn ang="0">
                <a:pos x="158" y="39"/>
              </a:cxn>
              <a:cxn ang="0">
                <a:pos x="160" y="32"/>
              </a:cxn>
              <a:cxn ang="0">
                <a:pos x="158" y="26"/>
              </a:cxn>
              <a:cxn ang="0">
                <a:pos x="157" y="21"/>
              </a:cxn>
              <a:cxn ang="0">
                <a:pos x="167" y="17"/>
              </a:cxn>
              <a:cxn ang="0">
                <a:pos x="173" y="14"/>
              </a:cxn>
              <a:cxn ang="0">
                <a:pos x="173" y="10"/>
              </a:cxn>
              <a:cxn ang="0">
                <a:pos x="162" y="9"/>
              </a:cxn>
              <a:cxn ang="0">
                <a:pos x="153" y="3"/>
              </a:cxn>
              <a:cxn ang="0">
                <a:pos x="149" y="1"/>
              </a:cxn>
              <a:cxn ang="0">
                <a:pos x="144" y="1"/>
              </a:cxn>
              <a:cxn ang="0">
                <a:pos x="141" y="7"/>
              </a:cxn>
              <a:cxn ang="0">
                <a:pos x="139" y="12"/>
              </a:cxn>
              <a:cxn ang="0">
                <a:pos x="135" y="16"/>
              </a:cxn>
              <a:cxn ang="0">
                <a:pos x="109" y="10"/>
              </a:cxn>
              <a:cxn ang="0">
                <a:pos x="103" y="9"/>
              </a:cxn>
              <a:cxn ang="0">
                <a:pos x="89" y="16"/>
              </a:cxn>
              <a:cxn ang="0">
                <a:pos x="66" y="32"/>
              </a:cxn>
              <a:cxn ang="0">
                <a:pos x="55" y="39"/>
              </a:cxn>
              <a:cxn ang="0">
                <a:pos x="41" y="51"/>
              </a:cxn>
              <a:cxn ang="0">
                <a:pos x="32" y="53"/>
              </a:cxn>
              <a:cxn ang="0">
                <a:pos x="25" y="53"/>
              </a:cxn>
              <a:cxn ang="0">
                <a:pos x="7" y="60"/>
              </a:cxn>
              <a:cxn ang="0">
                <a:pos x="0" y="69"/>
              </a:cxn>
              <a:cxn ang="0">
                <a:pos x="0" y="71"/>
              </a:cxn>
            </a:cxnLst>
            <a:rect l="0" t="0" r="r" b="b"/>
            <a:pathLst>
              <a:path w="174" h="87">
                <a:moveTo>
                  <a:pt x="0" y="71"/>
                </a:moveTo>
                <a:lnTo>
                  <a:pt x="0" y="71"/>
                </a:lnTo>
                <a:lnTo>
                  <a:pt x="2" y="71"/>
                </a:lnTo>
                <a:lnTo>
                  <a:pt x="4" y="74"/>
                </a:lnTo>
                <a:lnTo>
                  <a:pt x="4" y="80"/>
                </a:lnTo>
                <a:lnTo>
                  <a:pt x="5" y="83"/>
                </a:lnTo>
                <a:lnTo>
                  <a:pt x="7" y="85"/>
                </a:lnTo>
                <a:lnTo>
                  <a:pt x="9" y="83"/>
                </a:lnTo>
                <a:lnTo>
                  <a:pt x="9" y="83"/>
                </a:lnTo>
                <a:lnTo>
                  <a:pt x="18" y="80"/>
                </a:lnTo>
                <a:lnTo>
                  <a:pt x="21" y="80"/>
                </a:lnTo>
                <a:lnTo>
                  <a:pt x="25" y="80"/>
                </a:lnTo>
                <a:lnTo>
                  <a:pt x="25" y="80"/>
                </a:lnTo>
                <a:lnTo>
                  <a:pt x="28" y="81"/>
                </a:lnTo>
                <a:lnTo>
                  <a:pt x="32" y="81"/>
                </a:lnTo>
                <a:lnTo>
                  <a:pt x="37" y="78"/>
                </a:lnTo>
                <a:lnTo>
                  <a:pt x="44" y="69"/>
                </a:lnTo>
                <a:lnTo>
                  <a:pt x="44" y="69"/>
                </a:lnTo>
                <a:lnTo>
                  <a:pt x="46" y="69"/>
                </a:lnTo>
                <a:lnTo>
                  <a:pt x="46" y="69"/>
                </a:lnTo>
                <a:lnTo>
                  <a:pt x="50" y="76"/>
                </a:lnTo>
                <a:lnTo>
                  <a:pt x="53" y="83"/>
                </a:lnTo>
                <a:lnTo>
                  <a:pt x="57" y="87"/>
                </a:lnTo>
                <a:lnTo>
                  <a:pt x="61" y="87"/>
                </a:lnTo>
                <a:lnTo>
                  <a:pt x="61" y="87"/>
                </a:lnTo>
                <a:lnTo>
                  <a:pt x="64" y="87"/>
                </a:lnTo>
                <a:lnTo>
                  <a:pt x="68" y="83"/>
                </a:lnTo>
                <a:lnTo>
                  <a:pt x="71" y="76"/>
                </a:lnTo>
                <a:lnTo>
                  <a:pt x="75" y="69"/>
                </a:lnTo>
                <a:lnTo>
                  <a:pt x="77" y="69"/>
                </a:lnTo>
                <a:lnTo>
                  <a:pt x="80" y="71"/>
                </a:lnTo>
                <a:lnTo>
                  <a:pt x="80" y="71"/>
                </a:lnTo>
                <a:lnTo>
                  <a:pt x="84" y="73"/>
                </a:lnTo>
                <a:lnTo>
                  <a:pt x="87" y="73"/>
                </a:lnTo>
                <a:lnTo>
                  <a:pt x="89" y="73"/>
                </a:lnTo>
                <a:lnTo>
                  <a:pt x="91" y="71"/>
                </a:lnTo>
                <a:lnTo>
                  <a:pt x="94" y="65"/>
                </a:lnTo>
                <a:lnTo>
                  <a:pt x="96" y="60"/>
                </a:lnTo>
                <a:lnTo>
                  <a:pt x="96" y="60"/>
                </a:lnTo>
                <a:lnTo>
                  <a:pt x="100" y="46"/>
                </a:lnTo>
                <a:lnTo>
                  <a:pt x="103" y="41"/>
                </a:lnTo>
                <a:lnTo>
                  <a:pt x="107" y="39"/>
                </a:lnTo>
                <a:lnTo>
                  <a:pt x="110" y="37"/>
                </a:lnTo>
                <a:lnTo>
                  <a:pt x="110" y="37"/>
                </a:lnTo>
                <a:lnTo>
                  <a:pt x="114" y="37"/>
                </a:lnTo>
                <a:lnTo>
                  <a:pt x="116" y="39"/>
                </a:lnTo>
                <a:lnTo>
                  <a:pt x="116" y="44"/>
                </a:lnTo>
                <a:lnTo>
                  <a:pt x="116" y="51"/>
                </a:lnTo>
                <a:lnTo>
                  <a:pt x="116" y="55"/>
                </a:lnTo>
                <a:lnTo>
                  <a:pt x="117" y="58"/>
                </a:lnTo>
                <a:lnTo>
                  <a:pt x="117" y="58"/>
                </a:lnTo>
                <a:lnTo>
                  <a:pt x="121" y="62"/>
                </a:lnTo>
                <a:lnTo>
                  <a:pt x="123" y="64"/>
                </a:lnTo>
                <a:lnTo>
                  <a:pt x="126" y="64"/>
                </a:lnTo>
                <a:lnTo>
                  <a:pt x="130" y="64"/>
                </a:lnTo>
                <a:lnTo>
                  <a:pt x="137" y="58"/>
                </a:lnTo>
                <a:lnTo>
                  <a:pt x="139" y="53"/>
                </a:lnTo>
                <a:lnTo>
                  <a:pt x="139" y="53"/>
                </a:lnTo>
                <a:lnTo>
                  <a:pt x="141" y="51"/>
                </a:lnTo>
                <a:lnTo>
                  <a:pt x="142" y="49"/>
                </a:lnTo>
                <a:lnTo>
                  <a:pt x="149" y="49"/>
                </a:lnTo>
                <a:lnTo>
                  <a:pt x="155" y="48"/>
                </a:lnTo>
                <a:lnTo>
                  <a:pt x="157" y="46"/>
                </a:lnTo>
                <a:lnTo>
                  <a:pt x="158" y="44"/>
                </a:lnTo>
                <a:lnTo>
                  <a:pt x="158" y="44"/>
                </a:lnTo>
                <a:lnTo>
                  <a:pt x="158" y="39"/>
                </a:lnTo>
                <a:lnTo>
                  <a:pt x="160" y="35"/>
                </a:lnTo>
                <a:lnTo>
                  <a:pt x="160" y="32"/>
                </a:lnTo>
                <a:lnTo>
                  <a:pt x="158" y="26"/>
                </a:lnTo>
                <a:lnTo>
                  <a:pt x="158" y="26"/>
                </a:lnTo>
                <a:lnTo>
                  <a:pt x="157" y="23"/>
                </a:lnTo>
                <a:lnTo>
                  <a:pt x="157" y="21"/>
                </a:lnTo>
                <a:lnTo>
                  <a:pt x="160" y="19"/>
                </a:lnTo>
                <a:lnTo>
                  <a:pt x="167" y="17"/>
                </a:lnTo>
                <a:lnTo>
                  <a:pt x="173" y="14"/>
                </a:lnTo>
                <a:lnTo>
                  <a:pt x="173" y="14"/>
                </a:lnTo>
                <a:lnTo>
                  <a:pt x="174" y="12"/>
                </a:lnTo>
                <a:lnTo>
                  <a:pt x="173" y="10"/>
                </a:lnTo>
                <a:lnTo>
                  <a:pt x="169" y="10"/>
                </a:lnTo>
                <a:lnTo>
                  <a:pt x="162" y="9"/>
                </a:lnTo>
                <a:lnTo>
                  <a:pt x="158" y="7"/>
                </a:lnTo>
                <a:lnTo>
                  <a:pt x="153" y="3"/>
                </a:lnTo>
                <a:lnTo>
                  <a:pt x="153" y="3"/>
                </a:lnTo>
                <a:lnTo>
                  <a:pt x="149" y="1"/>
                </a:lnTo>
                <a:lnTo>
                  <a:pt x="148" y="0"/>
                </a:lnTo>
                <a:lnTo>
                  <a:pt x="144" y="1"/>
                </a:lnTo>
                <a:lnTo>
                  <a:pt x="142" y="1"/>
                </a:lnTo>
                <a:lnTo>
                  <a:pt x="141" y="7"/>
                </a:lnTo>
                <a:lnTo>
                  <a:pt x="139" y="12"/>
                </a:lnTo>
                <a:lnTo>
                  <a:pt x="139" y="12"/>
                </a:lnTo>
                <a:lnTo>
                  <a:pt x="139" y="14"/>
                </a:lnTo>
                <a:lnTo>
                  <a:pt x="135" y="16"/>
                </a:lnTo>
                <a:lnTo>
                  <a:pt x="128" y="16"/>
                </a:lnTo>
                <a:lnTo>
                  <a:pt x="109" y="10"/>
                </a:lnTo>
                <a:lnTo>
                  <a:pt x="109" y="10"/>
                </a:lnTo>
                <a:lnTo>
                  <a:pt x="103" y="9"/>
                </a:lnTo>
                <a:lnTo>
                  <a:pt x="98" y="10"/>
                </a:lnTo>
                <a:lnTo>
                  <a:pt x="89" y="16"/>
                </a:lnTo>
                <a:lnTo>
                  <a:pt x="77" y="25"/>
                </a:lnTo>
                <a:lnTo>
                  <a:pt x="66" y="32"/>
                </a:lnTo>
                <a:lnTo>
                  <a:pt x="66" y="32"/>
                </a:lnTo>
                <a:lnTo>
                  <a:pt x="55" y="39"/>
                </a:lnTo>
                <a:lnTo>
                  <a:pt x="48" y="46"/>
                </a:lnTo>
                <a:lnTo>
                  <a:pt x="41" y="51"/>
                </a:lnTo>
                <a:lnTo>
                  <a:pt x="37" y="53"/>
                </a:lnTo>
                <a:lnTo>
                  <a:pt x="32" y="53"/>
                </a:lnTo>
                <a:lnTo>
                  <a:pt x="32" y="53"/>
                </a:lnTo>
                <a:lnTo>
                  <a:pt x="25" y="53"/>
                </a:lnTo>
                <a:lnTo>
                  <a:pt x="20" y="55"/>
                </a:lnTo>
                <a:lnTo>
                  <a:pt x="7" y="60"/>
                </a:lnTo>
                <a:lnTo>
                  <a:pt x="0" y="65"/>
                </a:lnTo>
                <a:lnTo>
                  <a:pt x="0" y="69"/>
                </a:lnTo>
                <a:lnTo>
                  <a:pt x="0" y="71"/>
                </a:lnTo>
                <a:lnTo>
                  <a:pt x="0" y="7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0" name="자유형 453"/>
          <p:cNvSpPr/>
          <p:nvPr/>
        </p:nvSpPr>
        <p:spPr>
          <a:xfrm>
            <a:off x="8752841" y="2117231"/>
            <a:ext cx="19766" cy="19767"/>
          </a:xfrm>
          <a:custGeom>
            <a:avLst/>
            <a:gdLst/>
            <a:cxnLst>
              <a:cxn ang="0">
                <a:pos x="23" y="18"/>
              </a:cxn>
              <a:cxn ang="0">
                <a:pos x="23" y="18"/>
              </a:cxn>
              <a:cxn ang="0">
                <a:pos x="23" y="14"/>
              </a:cxn>
              <a:cxn ang="0">
                <a:pos x="23" y="9"/>
              </a:cxn>
              <a:cxn ang="0">
                <a:pos x="19" y="5"/>
              </a:cxn>
              <a:cxn ang="0">
                <a:pos x="16" y="3"/>
              </a:cxn>
              <a:cxn ang="0">
                <a:pos x="12" y="0"/>
              </a:cxn>
              <a:cxn ang="0">
                <a:pos x="7" y="0"/>
              </a:cxn>
              <a:cxn ang="0">
                <a:pos x="3" y="2"/>
              </a:cxn>
              <a:cxn ang="0">
                <a:pos x="0" y="5"/>
              </a:cxn>
              <a:cxn ang="0">
                <a:pos x="0" y="5"/>
              </a:cxn>
              <a:cxn ang="0">
                <a:pos x="0" y="11"/>
              </a:cxn>
              <a:cxn ang="0">
                <a:pos x="0" y="14"/>
              </a:cxn>
              <a:cxn ang="0">
                <a:pos x="3" y="18"/>
              </a:cxn>
              <a:cxn ang="0">
                <a:pos x="7" y="19"/>
              </a:cxn>
              <a:cxn ang="0">
                <a:pos x="10" y="21"/>
              </a:cxn>
              <a:cxn ang="0">
                <a:pos x="14" y="21"/>
              </a:cxn>
              <a:cxn ang="0">
                <a:pos x="19" y="19"/>
              </a:cxn>
              <a:cxn ang="0">
                <a:pos x="23" y="18"/>
              </a:cxn>
              <a:cxn ang="0">
                <a:pos x="23" y="18"/>
              </a:cxn>
            </a:cxnLst>
            <a:rect l="0" t="0" r="r" b="b"/>
            <a:pathLst>
              <a:path w="23" h="21">
                <a:moveTo>
                  <a:pt x="23" y="18"/>
                </a:moveTo>
                <a:lnTo>
                  <a:pt x="23" y="18"/>
                </a:lnTo>
                <a:lnTo>
                  <a:pt x="23" y="14"/>
                </a:lnTo>
                <a:lnTo>
                  <a:pt x="23" y="9"/>
                </a:lnTo>
                <a:lnTo>
                  <a:pt x="19" y="5"/>
                </a:lnTo>
                <a:lnTo>
                  <a:pt x="16" y="3"/>
                </a:lnTo>
                <a:lnTo>
                  <a:pt x="12" y="0"/>
                </a:lnTo>
                <a:lnTo>
                  <a:pt x="7" y="0"/>
                </a:lnTo>
                <a:lnTo>
                  <a:pt x="3" y="2"/>
                </a:lnTo>
                <a:lnTo>
                  <a:pt x="0" y="5"/>
                </a:lnTo>
                <a:lnTo>
                  <a:pt x="0" y="5"/>
                </a:lnTo>
                <a:lnTo>
                  <a:pt x="0" y="11"/>
                </a:lnTo>
                <a:lnTo>
                  <a:pt x="0" y="14"/>
                </a:lnTo>
                <a:lnTo>
                  <a:pt x="3" y="18"/>
                </a:lnTo>
                <a:lnTo>
                  <a:pt x="7" y="19"/>
                </a:lnTo>
                <a:lnTo>
                  <a:pt x="10" y="21"/>
                </a:lnTo>
                <a:lnTo>
                  <a:pt x="14" y="21"/>
                </a:lnTo>
                <a:lnTo>
                  <a:pt x="19" y="19"/>
                </a:lnTo>
                <a:lnTo>
                  <a:pt x="23" y="18"/>
                </a:lnTo>
                <a:lnTo>
                  <a:pt x="23" y="1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1" name="자유형 454"/>
          <p:cNvSpPr/>
          <p:nvPr/>
        </p:nvSpPr>
        <p:spPr>
          <a:xfrm>
            <a:off x="8447354" y="2189110"/>
            <a:ext cx="382757" cy="204856"/>
          </a:xfrm>
          <a:custGeom>
            <a:avLst/>
            <a:gdLst/>
            <a:cxnLst>
              <a:cxn ang="0">
                <a:pos x="413" y="174"/>
              </a:cxn>
              <a:cxn ang="0">
                <a:pos x="427" y="171"/>
              </a:cxn>
              <a:cxn ang="0">
                <a:pos x="397" y="146"/>
              </a:cxn>
              <a:cxn ang="0">
                <a:pos x="359" y="130"/>
              </a:cxn>
              <a:cxn ang="0">
                <a:pos x="340" y="107"/>
              </a:cxn>
              <a:cxn ang="0">
                <a:pos x="338" y="87"/>
              </a:cxn>
              <a:cxn ang="0">
                <a:pos x="324" y="53"/>
              </a:cxn>
              <a:cxn ang="0">
                <a:pos x="336" y="27"/>
              </a:cxn>
              <a:cxn ang="0">
                <a:pos x="333" y="2"/>
              </a:cxn>
              <a:cxn ang="0">
                <a:pos x="290" y="7"/>
              </a:cxn>
              <a:cxn ang="0">
                <a:pos x="302" y="23"/>
              </a:cxn>
              <a:cxn ang="0">
                <a:pos x="315" y="37"/>
              </a:cxn>
              <a:cxn ang="0">
                <a:pos x="283" y="25"/>
              </a:cxn>
              <a:cxn ang="0">
                <a:pos x="263" y="21"/>
              </a:cxn>
              <a:cxn ang="0">
                <a:pos x="256" y="35"/>
              </a:cxn>
              <a:cxn ang="0">
                <a:pos x="276" y="85"/>
              </a:cxn>
              <a:cxn ang="0">
                <a:pos x="260" y="94"/>
              </a:cxn>
              <a:cxn ang="0">
                <a:pos x="244" y="59"/>
              </a:cxn>
              <a:cxn ang="0">
                <a:pos x="217" y="37"/>
              </a:cxn>
              <a:cxn ang="0">
                <a:pos x="197" y="39"/>
              </a:cxn>
              <a:cxn ang="0">
                <a:pos x="215" y="57"/>
              </a:cxn>
              <a:cxn ang="0">
                <a:pos x="197" y="57"/>
              </a:cxn>
              <a:cxn ang="0">
                <a:pos x="180" y="64"/>
              </a:cxn>
              <a:cxn ang="0">
                <a:pos x="181" y="50"/>
              </a:cxn>
              <a:cxn ang="0">
                <a:pos x="151" y="34"/>
              </a:cxn>
              <a:cxn ang="0">
                <a:pos x="132" y="41"/>
              </a:cxn>
              <a:cxn ang="0">
                <a:pos x="128" y="57"/>
              </a:cxn>
              <a:cxn ang="0">
                <a:pos x="103" y="53"/>
              </a:cxn>
              <a:cxn ang="0">
                <a:pos x="121" y="44"/>
              </a:cxn>
              <a:cxn ang="0">
                <a:pos x="114" y="23"/>
              </a:cxn>
              <a:cxn ang="0">
                <a:pos x="55" y="35"/>
              </a:cxn>
              <a:cxn ang="0">
                <a:pos x="12" y="60"/>
              </a:cxn>
              <a:cxn ang="0">
                <a:pos x="12" y="71"/>
              </a:cxn>
              <a:cxn ang="0">
                <a:pos x="0" y="89"/>
              </a:cxn>
              <a:cxn ang="0">
                <a:pos x="20" y="98"/>
              </a:cxn>
              <a:cxn ang="0">
                <a:pos x="27" y="108"/>
              </a:cxn>
              <a:cxn ang="0">
                <a:pos x="69" y="100"/>
              </a:cxn>
              <a:cxn ang="0">
                <a:pos x="82" y="103"/>
              </a:cxn>
              <a:cxn ang="0">
                <a:pos x="21" y="123"/>
              </a:cxn>
              <a:cxn ang="0">
                <a:pos x="34" y="137"/>
              </a:cxn>
              <a:cxn ang="0">
                <a:pos x="89" y="140"/>
              </a:cxn>
              <a:cxn ang="0">
                <a:pos x="167" y="149"/>
              </a:cxn>
              <a:cxn ang="0">
                <a:pos x="148" y="156"/>
              </a:cxn>
              <a:cxn ang="0">
                <a:pos x="46" y="165"/>
              </a:cxn>
              <a:cxn ang="0">
                <a:pos x="46" y="181"/>
              </a:cxn>
              <a:cxn ang="0">
                <a:pos x="110" y="197"/>
              </a:cxn>
              <a:cxn ang="0">
                <a:pos x="126" y="204"/>
              </a:cxn>
              <a:cxn ang="0">
                <a:pos x="144" y="224"/>
              </a:cxn>
              <a:cxn ang="0">
                <a:pos x="201" y="226"/>
              </a:cxn>
              <a:cxn ang="0">
                <a:pos x="247" y="212"/>
              </a:cxn>
              <a:cxn ang="0">
                <a:pos x="283" y="197"/>
              </a:cxn>
              <a:cxn ang="0">
                <a:pos x="297" y="194"/>
              </a:cxn>
              <a:cxn ang="0">
                <a:pos x="313" y="204"/>
              </a:cxn>
              <a:cxn ang="0">
                <a:pos x="345" y="215"/>
              </a:cxn>
              <a:cxn ang="0">
                <a:pos x="404" y="210"/>
              </a:cxn>
              <a:cxn ang="0">
                <a:pos x="406" y="192"/>
              </a:cxn>
              <a:cxn ang="0">
                <a:pos x="388" y="188"/>
              </a:cxn>
              <a:cxn ang="0">
                <a:pos x="370" y="188"/>
              </a:cxn>
              <a:cxn ang="0">
                <a:pos x="393" y="172"/>
              </a:cxn>
            </a:cxnLst>
            <a:rect l="0" t="0" r="r" b="b"/>
            <a:pathLst>
              <a:path w="427" h="228">
                <a:moveTo>
                  <a:pt x="393" y="172"/>
                </a:moveTo>
                <a:lnTo>
                  <a:pt x="393" y="172"/>
                </a:lnTo>
                <a:lnTo>
                  <a:pt x="397" y="171"/>
                </a:lnTo>
                <a:lnTo>
                  <a:pt x="400" y="171"/>
                </a:lnTo>
                <a:lnTo>
                  <a:pt x="413" y="174"/>
                </a:lnTo>
                <a:lnTo>
                  <a:pt x="418" y="176"/>
                </a:lnTo>
                <a:lnTo>
                  <a:pt x="422" y="176"/>
                </a:lnTo>
                <a:lnTo>
                  <a:pt x="425" y="176"/>
                </a:lnTo>
                <a:lnTo>
                  <a:pt x="427" y="171"/>
                </a:lnTo>
                <a:lnTo>
                  <a:pt x="427" y="171"/>
                </a:lnTo>
                <a:lnTo>
                  <a:pt x="425" y="165"/>
                </a:lnTo>
                <a:lnTo>
                  <a:pt x="422" y="160"/>
                </a:lnTo>
                <a:lnTo>
                  <a:pt x="418" y="156"/>
                </a:lnTo>
                <a:lnTo>
                  <a:pt x="411" y="153"/>
                </a:lnTo>
                <a:lnTo>
                  <a:pt x="397" y="146"/>
                </a:lnTo>
                <a:lnTo>
                  <a:pt x="384" y="140"/>
                </a:lnTo>
                <a:lnTo>
                  <a:pt x="384" y="140"/>
                </a:lnTo>
                <a:lnTo>
                  <a:pt x="377" y="135"/>
                </a:lnTo>
                <a:lnTo>
                  <a:pt x="368" y="133"/>
                </a:lnTo>
                <a:lnTo>
                  <a:pt x="359" y="130"/>
                </a:lnTo>
                <a:lnTo>
                  <a:pt x="347" y="121"/>
                </a:lnTo>
                <a:lnTo>
                  <a:pt x="347" y="121"/>
                </a:lnTo>
                <a:lnTo>
                  <a:pt x="342" y="116"/>
                </a:lnTo>
                <a:lnTo>
                  <a:pt x="340" y="112"/>
                </a:lnTo>
                <a:lnTo>
                  <a:pt x="340" y="107"/>
                </a:lnTo>
                <a:lnTo>
                  <a:pt x="342" y="103"/>
                </a:lnTo>
                <a:lnTo>
                  <a:pt x="343" y="96"/>
                </a:lnTo>
                <a:lnTo>
                  <a:pt x="342" y="92"/>
                </a:lnTo>
                <a:lnTo>
                  <a:pt x="338" y="87"/>
                </a:lnTo>
                <a:lnTo>
                  <a:pt x="338" y="87"/>
                </a:lnTo>
                <a:lnTo>
                  <a:pt x="333" y="83"/>
                </a:lnTo>
                <a:lnTo>
                  <a:pt x="329" y="76"/>
                </a:lnTo>
                <a:lnTo>
                  <a:pt x="326" y="69"/>
                </a:lnTo>
                <a:lnTo>
                  <a:pt x="324" y="60"/>
                </a:lnTo>
                <a:lnTo>
                  <a:pt x="324" y="53"/>
                </a:lnTo>
                <a:lnTo>
                  <a:pt x="324" y="46"/>
                </a:lnTo>
                <a:lnTo>
                  <a:pt x="326" y="39"/>
                </a:lnTo>
                <a:lnTo>
                  <a:pt x="329" y="35"/>
                </a:lnTo>
                <a:lnTo>
                  <a:pt x="329" y="35"/>
                </a:lnTo>
                <a:lnTo>
                  <a:pt x="336" y="27"/>
                </a:lnTo>
                <a:lnTo>
                  <a:pt x="342" y="18"/>
                </a:lnTo>
                <a:lnTo>
                  <a:pt x="342" y="12"/>
                </a:lnTo>
                <a:lnTo>
                  <a:pt x="342" y="9"/>
                </a:lnTo>
                <a:lnTo>
                  <a:pt x="338" y="5"/>
                </a:lnTo>
                <a:lnTo>
                  <a:pt x="333" y="2"/>
                </a:lnTo>
                <a:lnTo>
                  <a:pt x="333" y="2"/>
                </a:lnTo>
                <a:lnTo>
                  <a:pt x="324" y="0"/>
                </a:lnTo>
                <a:lnTo>
                  <a:pt x="317" y="0"/>
                </a:lnTo>
                <a:lnTo>
                  <a:pt x="301" y="2"/>
                </a:lnTo>
                <a:lnTo>
                  <a:pt x="290" y="7"/>
                </a:lnTo>
                <a:lnTo>
                  <a:pt x="286" y="11"/>
                </a:lnTo>
                <a:lnTo>
                  <a:pt x="286" y="12"/>
                </a:lnTo>
                <a:lnTo>
                  <a:pt x="286" y="12"/>
                </a:lnTo>
                <a:lnTo>
                  <a:pt x="292" y="16"/>
                </a:lnTo>
                <a:lnTo>
                  <a:pt x="302" y="23"/>
                </a:lnTo>
                <a:lnTo>
                  <a:pt x="311" y="30"/>
                </a:lnTo>
                <a:lnTo>
                  <a:pt x="315" y="34"/>
                </a:lnTo>
                <a:lnTo>
                  <a:pt x="315" y="37"/>
                </a:lnTo>
                <a:lnTo>
                  <a:pt x="315" y="37"/>
                </a:lnTo>
                <a:lnTo>
                  <a:pt x="315" y="37"/>
                </a:lnTo>
                <a:lnTo>
                  <a:pt x="311" y="37"/>
                </a:lnTo>
                <a:lnTo>
                  <a:pt x="302" y="30"/>
                </a:lnTo>
                <a:lnTo>
                  <a:pt x="292" y="25"/>
                </a:lnTo>
                <a:lnTo>
                  <a:pt x="286" y="23"/>
                </a:lnTo>
                <a:lnTo>
                  <a:pt x="283" y="25"/>
                </a:lnTo>
                <a:lnTo>
                  <a:pt x="283" y="25"/>
                </a:lnTo>
                <a:lnTo>
                  <a:pt x="279" y="25"/>
                </a:lnTo>
                <a:lnTo>
                  <a:pt x="278" y="25"/>
                </a:lnTo>
                <a:lnTo>
                  <a:pt x="270" y="23"/>
                </a:lnTo>
                <a:lnTo>
                  <a:pt x="263" y="21"/>
                </a:lnTo>
                <a:lnTo>
                  <a:pt x="261" y="21"/>
                </a:lnTo>
                <a:lnTo>
                  <a:pt x="258" y="25"/>
                </a:lnTo>
                <a:lnTo>
                  <a:pt x="258" y="25"/>
                </a:lnTo>
                <a:lnTo>
                  <a:pt x="256" y="30"/>
                </a:lnTo>
                <a:lnTo>
                  <a:pt x="256" y="35"/>
                </a:lnTo>
                <a:lnTo>
                  <a:pt x="261" y="53"/>
                </a:lnTo>
                <a:lnTo>
                  <a:pt x="267" y="69"/>
                </a:lnTo>
                <a:lnTo>
                  <a:pt x="274" y="82"/>
                </a:lnTo>
                <a:lnTo>
                  <a:pt x="274" y="82"/>
                </a:lnTo>
                <a:lnTo>
                  <a:pt x="276" y="85"/>
                </a:lnTo>
                <a:lnTo>
                  <a:pt x="276" y="87"/>
                </a:lnTo>
                <a:lnTo>
                  <a:pt x="274" y="89"/>
                </a:lnTo>
                <a:lnTo>
                  <a:pt x="272" y="91"/>
                </a:lnTo>
                <a:lnTo>
                  <a:pt x="260" y="94"/>
                </a:lnTo>
                <a:lnTo>
                  <a:pt x="260" y="94"/>
                </a:lnTo>
                <a:lnTo>
                  <a:pt x="256" y="94"/>
                </a:lnTo>
                <a:lnTo>
                  <a:pt x="254" y="91"/>
                </a:lnTo>
                <a:lnTo>
                  <a:pt x="251" y="78"/>
                </a:lnTo>
                <a:lnTo>
                  <a:pt x="247" y="66"/>
                </a:lnTo>
                <a:lnTo>
                  <a:pt x="244" y="59"/>
                </a:lnTo>
                <a:lnTo>
                  <a:pt x="242" y="53"/>
                </a:lnTo>
                <a:lnTo>
                  <a:pt x="242" y="53"/>
                </a:lnTo>
                <a:lnTo>
                  <a:pt x="237" y="50"/>
                </a:lnTo>
                <a:lnTo>
                  <a:pt x="231" y="44"/>
                </a:lnTo>
                <a:lnTo>
                  <a:pt x="217" y="37"/>
                </a:lnTo>
                <a:lnTo>
                  <a:pt x="205" y="34"/>
                </a:lnTo>
                <a:lnTo>
                  <a:pt x="199" y="35"/>
                </a:lnTo>
                <a:lnTo>
                  <a:pt x="197" y="37"/>
                </a:lnTo>
                <a:lnTo>
                  <a:pt x="197" y="37"/>
                </a:lnTo>
                <a:lnTo>
                  <a:pt x="197" y="39"/>
                </a:lnTo>
                <a:lnTo>
                  <a:pt x="199" y="43"/>
                </a:lnTo>
                <a:lnTo>
                  <a:pt x="206" y="46"/>
                </a:lnTo>
                <a:lnTo>
                  <a:pt x="213" y="50"/>
                </a:lnTo>
                <a:lnTo>
                  <a:pt x="215" y="53"/>
                </a:lnTo>
                <a:lnTo>
                  <a:pt x="215" y="57"/>
                </a:lnTo>
                <a:lnTo>
                  <a:pt x="215" y="57"/>
                </a:lnTo>
                <a:lnTo>
                  <a:pt x="213" y="60"/>
                </a:lnTo>
                <a:lnTo>
                  <a:pt x="212" y="60"/>
                </a:lnTo>
                <a:lnTo>
                  <a:pt x="205" y="59"/>
                </a:lnTo>
                <a:lnTo>
                  <a:pt x="197" y="57"/>
                </a:lnTo>
                <a:lnTo>
                  <a:pt x="192" y="57"/>
                </a:lnTo>
                <a:lnTo>
                  <a:pt x="189" y="59"/>
                </a:lnTo>
                <a:lnTo>
                  <a:pt x="189" y="59"/>
                </a:lnTo>
                <a:lnTo>
                  <a:pt x="181" y="62"/>
                </a:lnTo>
                <a:lnTo>
                  <a:pt x="180" y="64"/>
                </a:lnTo>
                <a:lnTo>
                  <a:pt x="180" y="62"/>
                </a:lnTo>
                <a:lnTo>
                  <a:pt x="180" y="59"/>
                </a:lnTo>
                <a:lnTo>
                  <a:pt x="181" y="53"/>
                </a:lnTo>
                <a:lnTo>
                  <a:pt x="181" y="53"/>
                </a:lnTo>
                <a:lnTo>
                  <a:pt x="181" y="50"/>
                </a:lnTo>
                <a:lnTo>
                  <a:pt x="180" y="46"/>
                </a:lnTo>
                <a:lnTo>
                  <a:pt x="176" y="43"/>
                </a:lnTo>
                <a:lnTo>
                  <a:pt x="171" y="39"/>
                </a:lnTo>
                <a:lnTo>
                  <a:pt x="158" y="35"/>
                </a:lnTo>
                <a:lnTo>
                  <a:pt x="151" y="34"/>
                </a:lnTo>
                <a:lnTo>
                  <a:pt x="144" y="35"/>
                </a:lnTo>
                <a:lnTo>
                  <a:pt x="144" y="35"/>
                </a:lnTo>
                <a:lnTo>
                  <a:pt x="137" y="35"/>
                </a:lnTo>
                <a:lnTo>
                  <a:pt x="133" y="39"/>
                </a:lnTo>
                <a:lnTo>
                  <a:pt x="132" y="41"/>
                </a:lnTo>
                <a:lnTo>
                  <a:pt x="130" y="44"/>
                </a:lnTo>
                <a:lnTo>
                  <a:pt x="130" y="51"/>
                </a:lnTo>
                <a:lnTo>
                  <a:pt x="130" y="55"/>
                </a:lnTo>
                <a:lnTo>
                  <a:pt x="128" y="57"/>
                </a:lnTo>
                <a:lnTo>
                  <a:pt x="128" y="57"/>
                </a:lnTo>
                <a:lnTo>
                  <a:pt x="125" y="59"/>
                </a:lnTo>
                <a:lnTo>
                  <a:pt x="119" y="59"/>
                </a:lnTo>
                <a:lnTo>
                  <a:pt x="110" y="57"/>
                </a:lnTo>
                <a:lnTo>
                  <a:pt x="105" y="55"/>
                </a:lnTo>
                <a:lnTo>
                  <a:pt x="103" y="53"/>
                </a:lnTo>
                <a:lnTo>
                  <a:pt x="105" y="51"/>
                </a:lnTo>
                <a:lnTo>
                  <a:pt x="110" y="50"/>
                </a:lnTo>
                <a:lnTo>
                  <a:pt x="110" y="50"/>
                </a:lnTo>
                <a:lnTo>
                  <a:pt x="116" y="48"/>
                </a:lnTo>
                <a:lnTo>
                  <a:pt x="121" y="44"/>
                </a:lnTo>
                <a:lnTo>
                  <a:pt x="123" y="43"/>
                </a:lnTo>
                <a:lnTo>
                  <a:pt x="123" y="39"/>
                </a:lnTo>
                <a:lnTo>
                  <a:pt x="119" y="30"/>
                </a:lnTo>
                <a:lnTo>
                  <a:pt x="114" y="23"/>
                </a:lnTo>
                <a:lnTo>
                  <a:pt x="114" y="23"/>
                </a:lnTo>
                <a:lnTo>
                  <a:pt x="110" y="19"/>
                </a:lnTo>
                <a:lnTo>
                  <a:pt x="107" y="18"/>
                </a:lnTo>
                <a:lnTo>
                  <a:pt x="101" y="18"/>
                </a:lnTo>
                <a:lnTo>
                  <a:pt x="94" y="21"/>
                </a:lnTo>
                <a:lnTo>
                  <a:pt x="55" y="35"/>
                </a:lnTo>
                <a:lnTo>
                  <a:pt x="55" y="35"/>
                </a:lnTo>
                <a:lnTo>
                  <a:pt x="34" y="44"/>
                </a:lnTo>
                <a:lnTo>
                  <a:pt x="20" y="51"/>
                </a:lnTo>
                <a:lnTo>
                  <a:pt x="12" y="59"/>
                </a:lnTo>
                <a:lnTo>
                  <a:pt x="12" y="60"/>
                </a:lnTo>
                <a:lnTo>
                  <a:pt x="12" y="60"/>
                </a:lnTo>
                <a:lnTo>
                  <a:pt x="12" y="60"/>
                </a:lnTo>
                <a:lnTo>
                  <a:pt x="14" y="62"/>
                </a:lnTo>
                <a:lnTo>
                  <a:pt x="14" y="66"/>
                </a:lnTo>
                <a:lnTo>
                  <a:pt x="12" y="71"/>
                </a:lnTo>
                <a:lnTo>
                  <a:pt x="5" y="78"/>
                </a:lnTo>
                <a:lnTo>
                  <a:pt x="5" y="78"/>
                </a:lnTo>
                <a:lnTo>
                  <a:pt x="2" y="82"/>
                </a:lnTo>
                <a:lnTo>
                  <a:pt x="0" y="85"/>
                </a:lnTo>
                <a:lnTo>
                  <a:pt x="0" y="89"/>
                </a:lnTo>
                <a:lnTo>
                  <a:pt x="2" y="91"/>
                </a:lnTo>
                <a:lnTo>
                  <a:pt x="9" y="96"/>
                </a:lnTo>
                <a:lnTo>
                  <a:pt x="16" y="98"/>
                </a:lnTo>
                <a:lnTo>
                  <a:pt x="16" y="98"/>
                </a:lnTo>
                <a:lnTo>
                  <a:pt x="20" y="98"/>
                </a:lnTo>
                <a:lnTo>
                  <a:pt x="21" y="98"/>
                </a:lnTo>
                <a:lnTo>
                  <a:pt x="23" y="101"/>
                </a:lnTo>
                <a:lnTo>
                  <a:pt x="23" y="107"/>
                </a:lnTo>
                <a:lnTo>
                  <a:pt x="23" y="107"/>
                </a:lnTo>
                <a:lnTo>
                  <a:pt x="27" y="108"/>
                </a:lnTo>
                <a:lnTo>
                  <a:pt x="27" y="108"/>
                </a:lnTo>
                <a:lnTo>
                  <a:pt x="30" y="108"/>
                </a:lnTo>
                <a:lnTo>
                  <a:pt x="36" y="107"/>
                </a:lnTo>
                <a:lnTo>
                  <a:pt x="52" y="103"/>
                </a:lnTo>
                <a:lnTo>
                  <a:pt x="69" y="100"/>
                </a:lnTo>
                <a:lnTo>
                  <a:pt x="76" y="100"/>
                </a:lnTo>
                <a:lnTo>
                  <a:pt x="82" y="101"/>
                </a:lnTo>
                <a:lnTo>
                  <a:pt x="82" y="101"/>
                </a:lnTo>
                <a:lnTo>
                  <a:pt x="82" y="103"/>
                </a:lnTo>
                <a:lnTo>
                  <a:pt x="82" y="103"/>
                </a:lnTo>
                <a:lnTo>
                  <a:pt x="76" y="107"/>
                </a:lnTo>
                <a:lnTo>
                  <a:pt x="55" y="112"/>
                </a:lnTo>
                <a:lnTo>
                  <a:pt x="30" y="117"/>
                </a:lnTo>
                <a:lnTo>
                  <a:pt x="23" y="121"/>
                </a:lnTo>
                <a:lnTo>
                  <a:pt x="21" y="123"/>
                </a:lnTo>
                <a:lnTo>
                  <a:pt x="20" y="124"/>
                </a:lnTo>
                <a:lnTo>
                  <a:pt x="20" y="124"/>
                </a:lnTo>
                <a:lnTo>
                  <a:pt x="21" y="130"/>
                </a:lnTo>
                <a:lnTo>
                  <a:pt x="27" y="133"/>
                </a:lnTo>
                <a:lnTo>
                  <a:pt x="34" y="137"/>
                </a:lnTo>
                <a:lnTo>
                  <a:pt x="43" y="139"/>
                </a:lnTo>
                <a:lnTo>
                  <a:pt x="66" y="142"/>
                </a:lnTo>
                <a:lnTo>
                  <a:pt x="76" y="140"/>
                </a:lnTo>
                <a:lnTo>
                  <a:pt x="89" y="140"/>
                </a:lnTo>
                <a:lnTo>
                  <a:pt x="89" y="140"/>
                </a:lnTo>
                <a:lnTo>
                  <a:pt x="100" y="139"/>
                </a:lnTo>
                <a:lnTo>
                  <a:pt x="114" y="139"/>
                </a:lnTo>
                <a:lnTo>
                  <a:pt x="139" y="140"/>
                </a:lnTo>
                <a:lnTo>
                  <a:pt x="160" y="146"/>
                </a:lnTo>
                <a:lnTo>
                  <a:pt x="167" y="149"/>
                </a:lnTo>
                <a:lnTo>
                  <a:pt x="169" y="151"/>
                </a:lnTo>
                <a:lnTo>
                  <a:pt x="169" y="151"/>
                </a:lnTo>
                <a:lnTo>
                  <a:pt x="167" y="153"/>
                </a:lnTo>
                <a:lnTo>
                  <a:pt x="164" y="155"/>
                </a:lnTo>
                <a:lnTo>
                  <a:pt x="148" y="156"/>
                </a:lnTo>
                <a:lnTo>
                  <a:pt x="108" y="155"/>
                </a:lnTo>
                <a:lnTo>
                  <a:pt x="108" y="155"/>
                </a:lnTo>
                <a:lnTo>
                  <a:pt x="85" y="156"/>
                </a:lnTo>
                <a:lnTo>
                  <a:pt x="64" y="160"/>
                </a:lnTo>
                <a:lnTo>
                  <a:pt x="46" y="165"/>
                </a:lnTo>
                <a:lnTo>
                  <a:pt x="41" y="167"/>
                </a:lnTo>
                <a:lnTo>
                  <a:pt x="39" y="171"/>
                </a:lnTo>
                <a:lnTo>
                  <a:pt x="39" y="171"/>
                </a:lnTo>
                <a:lnTo>
                  <a:pt x="41" y="176"/>
                </a:lnTo>
                <a:lnTo>
                  <a:pt x="46" y="181"/>
                </a:lnTo>
                <a:lnTo>
                  <a:pt x="71" y="192"/>
                </a:lnTo>
                <a:lnTo>
                  <a:pt x="71" y="192"/>
                </a:lnTo>
                <a:lnTo>
                  <a:pt x="82" y="196"/>
                </a:lnTo>
                <a:lnTo>
                  <a:pt x="92" y="197"/>
                </a:lnTo>
                <a:lnTo>
                  <a:pt x="110" y="197"/>
                </a:lnTo>
                <a:lnTo>
                  <a:pt x="116" y="196"/>
                </a:lnTo>
                <a:lnTo>
                  <a:pt x="121" y="197"/>
                </a:lnTo>
                <a:lnTo>
                  <a:pt x="125" y="199"/>
                </a:lnTo>
                <a:lnTo>
                  <a:pt x="126" y="204"/>
                </a:lnTo>
                <a:lnTo>
                  <a:pt x="126" y="204"/>
                </a:lnTo>
                <a:lnTo>
                  <a:pt x="126" y="210"/>
                </a:lnTo>
                <a:lnTo>
                  <a:pt x="128" y="215"/>
                </a:lnTo>
                <a:lnTo>
                  <a:pt x="132" y="219"/>
                </a:lnTo>
                <a:lnTo>
                  <a:pt x="137" y="222"/>
                </a:lnTo>
                <a:lnTo>
                  <a:pt x="144" y="224"/>
                </a:lnTo>
                <a:lnTo>
                  <a:pt x="153" y="226"/>
                </a:lnTo>
                <a:lnTo>
                  <a:pt x="176" y="228"/>
                </a:lnTo>
                <a:lnTo>
                  <a:pt x="176" y="228"/>
                </a:lnTo>
                <a:lnTo>
                  <a:pt x="190" y="228"/>
                </a:lnTo>
                <a:lnTo>
                  <a:pt x="201" y="226"/>
                </a:lnTo>
                <a:lnTo>
                  <a:pt x="219" y="219"/>
                </a:lnTo>
                <a:lnTo>
                  <a:pt x="235" y="213"/>
                </a:lnTo>
                <a:lnTo>
                  <a:pt x="242" y="212"/>
                </a:lnTo>
                <a:lnTo>
                  <a:pt x="247" y="212"/>
                </a:lnTo>
                <a:lnTo>
                  <a:pt x="247" y="212"/>
                </a:lnTo>
                <a:lnTo>
                  <a:pt x="260" y="212"/>
                </a:lnTo>
                <a:lnTo>
                  <a:pt x="269" y="210"/>
                </a:lnTo>
                <a:lnTo>
                  <a:pt x="276" y="204"/>
                </a:lnTo>
                <a:lnTo>
                  <a:pt x="283" y="197"/>
                </a:lnTo>
                <a:lnTo>
                  <a:pt x="283" y="197"/>
                </a:lnTo>
                <a:lnTo>
                  <a:pt x="285" y="194"/>
                </a:lnTo>
                <a:lnTo>
                  <a:pt x="288" y="190"/>
                </a:lnTo>
                <a:lnTo>
                  <a:pt x="290" y="190"/>
                </a:lnTo>
                <a:lnTo>
                  <a:pt x="294" y="190"/>
                </a:lnTo>
                <a:lnTo>
                  <a:pt x="297" y="194"/>
                </a:lnTo>
                <a:lnTo>
                  <a:pt x="299" y="197"/>
                </a:lnTo>
                <a:lnTo>
                  <a:pt x="299" y="197"/>
                </a:lnTo>
                <a:lnTo>
                  <a:pt x="301" y="201"/>
                </a:lnTo>
                <a:lnTo>
                  <a:pt x="304" y="201"/>
                </a:lnTo>
                <a:lnTo>
                  <a:pt x="313" y="204"/>
                </a:lnTo>
                <a:lnTo>
                  <a:pt x="324" y="206"/>
                </a:lnTo>
                <a:lnTo>
                  <a:pt x="329" y="208"/>
                </a:lnTo>
                <a:lnTo>
                  <a:pt x="329" y="208"/>
                </a:lnTo>
                <a:lnTo>
                  <a:pt x="336" y="213"/>
                </a:lnTo>
                <a:lnTo>
                  <a:pt x="345" y="215"/>
                </a:lnTo>
                <a:lnTo>
                  <a:pt x="354" y="217"/>
                </a:lnTo>
                <a:lnTo>
                  <a:pt x="365" y="217"/>
                </a:lnTo>
                <a:lnTo>
                  <a:pt x="388" y="215"/>
                </a:lnTo>
                <a:lnTo>
                  <a:pt x="397" y="212"/>
                </a:lnTo>
                <a:lnTo>
                  <a:pt x="404" y="210"/>
                </a:lnTo>
                <a:lnTo>
                  <a:pt x="404" y="210"/>
                </a:lnTo>
                <a:lnTo>
                  <a:pt x="407" y="206"/>
                </a:lnTo>
                <a:lnTo>
                  <a:pt x="409" y="201"/>
                </a:lnTo>
                <a:lnTo>
                  <a:pt x="409" y="197"/>
                </a:lnTo>
                <a:lnTo>
                  <a:pt x="406" y="192"/>
                </a:lnTo>
                <a:lnTo>
                  <a:pt x="402" y="188"/>
                </a:lnTo>
                <a:lnTo>
                  <a:pt x="397" y="187"/>
                </a:lnTo>
                <a:lnTo>
                  <a:pt x="391" y="187"/>
                </a:lnTo>
                <a:lnTo>
                  <a:pt x="388" y="188"/>
                </a:lnTo>
                <a:lnTo>
                  <a:pt x="388" y="188"/>
                </a:lnTo>
                <a:lnTo>
                  <a:pt x="382" y="194"/>
                </a:lnTo>
                <a:lnTo>
                  <a:pt x="377" y="194"/>
                </a:lnTo>
                <a:lnTo>
                  <a:pt x="374" y="192"/>
                </a:lnTo>
                <a:lnTo>
                  <a:pt x="370" y="188"/>
                </a:lnTo>
                <a:lnTo>
                  <a:pt x="370" y="188"/>
                </a:lnTo>
                <a:lnTo>
                  <a:pt x="370" y="187"/>
                </a:lnTo>
                <a:lnTo>
                  <a:pt x="372" y="185"/>
                </a:lnTo>
                <a:lnTo>
                  <a:pt x="379" y="181"/>
                </a:lnTo>
                <a:lnTo>
                  <a:pt x="386" y="176"/>
                </a:lnTo>
                <a:lnTo>
                  <a:pt x="393" y="172"/>
                </a:lnTo>
                <a:lnTo>
                  <a:pt x="393" y="17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2" name="자유형 455"/>
          <p:cNvSpPr/>
          <p:nvPr/>
        </p:nvSpPr>
        <p:spPr>
          <a:xfrm>
            <a:off x="8918164" y="2048945"/>
            <a:ext cx="362990" cy="109616"/>
          </a:xfrm>
          <a:custGeom>
            <a:avLst/>
            <a:gdLst/>
            <a:cxnLst>
              <a:cxn ang="0">
                <a:pos x="108" y="96"/>
              </a:cxn>
              <a:cxn ang="0">
                <a:pos x="114" y="105"/>
              </a:cxn>
              <a:cxn ang="0">
                <a:pos x="119" y="107"/>
              </a:cxn>
              <a:cxn ang="0">
                <a:pos x="131" y="109"/>
              </a:cxn>
              <a:cxn ang="0">
                <a:pos x="135" y="111"/>
              </a:cxn>
              <a:cxn ang="0">
                <a:pos x="155" y="120"/>
              </a:cxn>
              <a:cxn ang="0">
                <a:pos x="169" y="118"/>
              </a:cxn>
              <a:cxn ang="0">
                <a:pos x="174" y="116"/>
              </a:cxn>
              <a:cxn ang="0">
                <a:pos x="187" y="105"/>
              </a:cxn>
              <a:cxn ang="0">
                <a:pos x="190" y="109"/>
              </a:cxn>
              <a:cxn ang="0">
                <a:pos x="197" y="116"/>
              </a:cxn>
              <a:cxn ang="0">
                <a:pos x="211" y="120"/>
              </a:cxn>
              <a:cxn ang="0">
                <a:pos x="268" y="123"/>
              </a:cxn>
              <a:cxn ang="0">
                <a:pos x="284" y="123"/>
              </a:cxn>
              <a:cxn ang="0">
                <a:pos x="302" y="118"/>
              </a:cxn>
              <a:cxn ang="0">
                <a:pos x="313" y="109"/>
              </a:cxn>
              <a:cxn ang="0">
                <a:pos x="320" y="111"/>
              </a:cxn>
              <a:cxn ang="0">
                <a:pos x="327" y="112"/>
              </a:cxn>
              <a:cxn ang="0">
                <a:pos x="352" y="118"/>
              </a:cxn>
              <a:cxn ang="0">
                <a:pos x="382" y="116"/>
              </a:cxn>
              <a:cxn ang="0">
                <a:pos x="388" y="114"/>
              </a:cxn>
              <a:cxn ang="0">
                <a:pos x="397" y="105"/>
              </a:cxn>
              <a:cxn ang="0">
                <a:pos x="402" y="89"/>
              </a:cxn>
              <a:cxn ang="0">
                <a:pos x="404" y="79"/>
              </a:cxn>
              <a:cxn ang="0">
                <a:pos x="398" y="73"/>
              </a:cxn>
              <a:cxn ang="0">
                <a:pos x="366" y="68"/>
              </a:cxn>
              <a:cxn ang="0">
                <a:pos x="322" y="64"/>
              </a:cxn>
              <a:cxn ang="0">
                <a:pos x="283" y="66"/>
              </a:cxn>
              <a:cxn ang="0">
                <a:pos x="270" y="70"/>
              </a:cxn>
              <a:cxn ang="0">
                <a:pos x="254" y="73"/>
              </a:cxn>
              <a:cxn ang="0">
                <a:pos x="219" y="70"/>
              </a:cxn>
              <a:cxn ang="0">
                <a:pos x="204" y="71"/>
              </a:cxn>
              <a:cxn ang="0">
                <a:pos x="199" y="73"/>
              </a:cxn>
              <a:cxn ang="0">
                <a:pos x="194" y="71"/>
              </a:cxn>
              <a:cxn ang="0">
                <a:pos x="181" y="64"/>
              </a:cxn>
              <a:cxn ang="0">
                <a:pos x="165" y="61"/>
              </a:cxn>
              <a:cxn ang="0">
                <a:pos x="158" y="59"/>
              </a:cxn>
              <a:cxn ang="0">
                <a:pos x="155" y="55"/>
              </a:cxn>
              <a:cxn ang="0">
                <a:pos x="165" y="45"/>
              </a:cxn>
              <a:cxn ang="0">
                <a:pos x="174" y="39"/>
              </a:cxn>
              <a:cxn ang="0">
                <a:pos x="172" y="36"/>
              </a:cxn>
              <a:cxn ang="0">
                <a:pos x="151" y="25"/>
              </a:cxn>
              <a:cxn ang="0">
                <a:pos x="119" y="20"/>
              </a:cxn>
              <a:cxn ang="0">
                <a:pos x="110" y="20"/>
              </a:cxn>
              <a:cxn ang="0">
                <a:pos x="98" y="20"/>
              </a:cxn>
              <a:cxn ang="0">
                <a:pos x="60" y="6"/>
              </a:cxn>
              <a:cxn ang="0">
                <a:pos x="53" y="2"/>
              </a:cxn>
              <a:cxn ang="0">
                <a:pos x="21" y="0"/>
              </a:cxn>
              <a:cxn ang="0">
                <a:pos x="3" y="6"/>
              </a:cxn>
              <a:cxn ang="0">
                <a:pos x="0" y="11"/>
              </a:cxn>
              <a:cxn ang="0">
                <a:pos x="2" y="15"/>
              </a:cxn>
              <a:cxn ang="0">
                <a:pos x="16" y="23"/>
              </a:cxn>
              <a:cxn ang="0">
                <a:pos x="51" y="36"/>
              </a:cxn>
              <a:cxn ang="0">
                <a:pos x="71" y="38"/>
              </a:cxn>
              <a:cxn ang="0">
                <a:pos x="76" y="36"/>
              </a:cxn>
              <a:cxn ang="0">
                <a:pos x="78" y="32"/>
              </a:cxn>
              <a:cxn ang="0">
                <a:pos x="85" y="36"/>
              </a:cxn>
              <a:cxn ang="0">
                <a:pos x="99" y="50"/>
              </a:cxn>
              <a:cxn ang="0">
                <a:pos x="107" y="59"/>
              </a:cxn>
              <a:cxn ang="0">
                <a:pos x="110" y="68"/>
              </a:cxn>
              <a:cxn ang="0">
                <a:pos x="107" y="84"/>
              </a:cxn>
              <a:cxn ang="0">
                <a:pos x="108" y="96"/>
              </a:cxn>
            </a:cxnLst>
            <a:rect l="0" t="0" r="r" b="b"/>
            <a:pathLst>
              <a:path w="404" h="123">
                <a:moveTo>
                  <a:pt x="108" y="96"/>
                </a:moveTo>
                <a:lnTo>
                  <a:pt x="108" y="96"/>
                </a:lnTo>
                <a:lnTo>
                  <a:pt x="110" y="102"/>
                </a:lnTo>
                <a:lnTo>
                  <a:pt x="114" y="105"/>
                </a:lnTo>
                <a:lnTo>
                  <a:pt x="117" y="107"/>
                </a:lnTo>
                <a:lnTo>
                  <a:pt x="119" y="107"/>
                </a:lnTo>
                <a:lnTo>
                  <a:pt x="126" y="107"/>
                </a:lnTo>
                <a:lnTo>
                  <a:pt x="131" y="109"/>
                </a:lnTo>
                <a:lnTo>
                  <a:pt x="135" y="111"/>
                </a:lnTo>
                <a:lnTo>
                  <a:pt x="135" y="111"/>
                </a:lnTo>
                <a:lnTo>
                  <a:pt x="144" y="116"/>
                </a:lnTo>
                <a:lnTo>
                  <a:pt x="155" y="120"/>
                </a:lnTo>
                <a:lnTo>
                  <a:pt x="165" y="120"/>
                </a:lnTo>
                <a:lnTo>
                  <a:pt x="169" y="118"/>
                </a:lnTo>
                <a:lnTo>
                  <a:pt x="174" y="116"/>
                </a:lnTo>
                <a:lnTo>
                  <a:pt x="174" y="116"/>
                </a:lnTo>
                <a:lnTo>
                  <a:pt x="185" y="107"/>
                </a:lnTo>
                <a:lnTo>
                  <a:pt x="187" y="105"/>
                </a:lnTo>
                <a:lnTo>
                  <a:pt x="190" y="109"/>
                </a:lnTo>
                <a:lnTo>
                  <a:pt x="190" y="109"/>
                </a:lnTo>
                <a:lnTo>
                  <a:pt x="192" y="112"/>
                </a:lnTo>
                <a:lnTo>
                  <a:pt x="197" y="116"/>
                </a:lnTo>
                <a:lnTo>
                  <a:pt x="204" y="118"/>
                </a:lnTo>
                <a:lnTo>
                  <a:pt x="211" y="120"/>
                </a:lnTo>
                <a:lnTo>
                  <a:pt x="235" y="121"/>
                </a:lnTo>
                <a:lnTo>
                  <a:pt x="268" y="123"/>
                </a:lnTo>
                <a:lnTo>
                  <a:pt x="268" y="123"/>
                </a:lnTo>
                <a:lnTo>
                  <a:pt x="284" y="123"/>
                </a:lnTo>
                <a:lnTo>
                  <a:pt x="295" y="120"/>
                </a:lnTo>
                <a:lnTo>
                  <a:pt x="302" y="118"/>
                </a:lnTo>
                <a:lnTo>
                  <a:pt x="308" y="114"/>
                </a:lnTo>
                <a:lnTo>
                  <a:pt x="313" y="109"/>
                </a:lnTo>
                <a:lnTo>
                  <a:pt x="316" y="109"/>
                </a:lnTo>
                <a:lnTo>
                  <a:pt x="320" y="111"/>
                </a:lnTo>
                <a:lnTo>
                  <a:pt x="320" y="111"/>
                </a:lnTo>
                <a:lnTo>
                  <a:pt x="327" y="112"/>
                </a:lnTo>
                <a:lnTo>
                  <a:pt x="334" y="116"/>
                </a:lnTo>
                <a:lnTo>
                  <a:pt x="352" y="118"/>
                </a:lnTo>
                <a:lnTo>
                  <a:pt x="368" y="118"/>
                </a:lnTo>
                <a:lnTo>
                  <a:pt x="382" y="116"/>
                </a:lnTo>
                <a:lnTo>
                  <a:pt x="382" y="116"/>
                </a:lnTo>
                <a:lnTo>
                  <a:pt x="388" y="114"/>
                </a:lnTo>
                <a:lnTo>
                  <a:pt x="391" y="111"/>
                </a:lnTo>
                <a:lnTo>
                  <a:pt x="397" y="105"/>
                </a:lnTo>
                <a:lnTo>
                  <a:pt x="398" y="100"/>
                </a:lnTo>
                <a:lnTo>
                  <a:pt x="402" y="89"/>
                </a:lnTo>
                <a:lnTo>
                  <a:pt x="404" y="79"/>
                </a:lnTo>
                <a:lnTo>
                  <a:pt x="404" y="79"/>
                </a:lnTo>
                <a:lnTo>
                  <a:pt x="402" y="77"/>
                </a:lnTo>
                <a:lnTo>
                  <a:pt x="398" y="73"/>
                </a:lnTo>
                <a:lnTo>
                  <a:pt x="384" y="70"/>
                </a:lnTo>
                <a:lnTo>
                  <a:pt x="366" y="68"/>
                </a:lnTo>
                <a:lnTo>
                  <a:pt x="345" y="64"/>
                </a:lnTo>
                <a:lnTo>
                  <a:pt x="322" y="64"/>
                </a:lnTo>
                <a:lnTo>
                  <a:pt x="300" y="64"/>
                </a:lnTo>
                <a:lnTo>
                  <a:pt x="283" y="66"/>
                </a:lnTo>
                <a:lnTo>
                  <a:pt x="270" y="70"/>
                </a:lnTo>
                <a:lnTo>
                  <a:pt x="270" y="70"/>
                </a:lnTo>
                <a:lnTo>
                  <a:pt x="263" y="71"/>
                </a:lnTo>
                <a:lnTo>
                  <a:pt x="254" y="73"/>
                </a:lnTo>
                <a:lnTo>
                  <a:pt x="236" y="71"/>
                </a:lnTo>
                <a:lnTo>
                  <a:pt x="219" y="70"/>
                </a:lnTo>
                <a:lnTo>
                  <a:pt x="211" y="70"/>
                </a:lnTo>
                <a:lnTo>
                  <a:pt x="204" y="71"/>
                </a:lnTo>
                <a:lnTo>
                  <a:pt x="204" y="71"/>
                </a:lnTo>
                <a:lnTo>
                  <a:pt x="199" y="73"/>
                </a:lnTo>
                <a:lnTo>
                  <a:pt x="195" y="73"/>
                </a:lnTo>
                <a:lnTo>
                  <a:pt x="194" y="71"/>
                </a:lnTo>
                <a:lnTo>
                  <a:pt x="190" y="70"/>
                </a:lnTo>
                <a:lnTo>
                  <a:pt x="181" y="64"/>
                </a:lnTo>
                <a:lnTo>
                  <a:pt x="176" y="63"/>
                </a:lnTo>
                <a:lnTo>
                  <a:pt x="165" y="61"/>
                </a:lnTo>
                <a:lnTo>
                  <a:pt x="165" y="61"/>
                </a:lnTo>
                <a:lnTo>
                  <a:pt x="158" y="59"/>
                </a:lnTo>
                <a:lnTo>
                  <a:pt x="155" y="57"/>
                </a:lnTo>
                <a:lnTo>
                  <a:pt x="155" y="55"/>
                </a:lnTo>
                <a:lnTo>
                  <a:pt x="156" y="52"/>
                </a:lnTo>
                <a:lnTo>
                  <a:pt x="165" y="45"/>
                </a:lnTo>
                <a:lnTo>
                  <a:pt x="174" y="39"/>
                </a:lnTo>
                <a:lnTo>
                  <a:pt x="174" y="39"/>
                </a:lnTo>
                <a:lnTo>
                  <a:pt x="174" y="38"/>
                </a:lnTo>
                <a:lnTo>
                  <a:pt x="172" y="36"/>
                </a:lnTo>
                <a:lnTo>
                  <a:pt x="169" y="32"/>
                </a:lnTo>
                <a:lnTo>
                  <a:pt x="151" y="25"/>
                </a:lnTo>
                <a:lnTo>
                  <a:pt x="130" y="20"/>
                </a:lnTo>
                <a:lnTo>
                  <a:pt x="119" y="20"/>
                </a:lnTo>
                <a:lnTo>
                  <a:pt x="110" y="20"/>
                </a:lnTo>
                <a:lnTo>
                  <a:pt x="110" y="20"/>
                </a:lnTo>
                <a:lnTo>
                  <a:pt x="103" y="22"/>
                </a:lnTo>
                <a:lnTo>
                  <a:pt x="98" y="20"/>
                </a:lnTo>
                <a:lnTo>
                  <a:pt x="85" y="18"/>
                </a:lnTo>
                <a:lnTo>
                  <a:pt x="60" y="6"/>
                </a:lnTo>
                <a:lnTo>
                  <a:pt x="60" y="6"/>
                </a:lnTo>
                <a:lnTo>
                  <a:pt x="53" y="2"/>
                </a:lnTo>
                <a:lnTo>
                  <a:pt x="42" y="0"/>
                </a:lnTo>
                <a:lnTo>
                  <a:pt x="21" y="0"/>
                </a:lnTo>
                <a:lnTo>
                  <a:pt x="10" y="2"/>
                </a:lnTo>
                <a:lnTo>
                  <a:pt x="3" y="6"/>
                </a:lnTo>
                <a:lnTo>
                  <a:pt x="0" y="9"/>
                </a:lnTo>
                <a:lnTo>
                  <a:pt x="0" y="11"/>
                </a:lnTo>
                <a:lnTo>
                  <a:pt x="2" y="15"/>
                </a:lnTo>
                <a:lnTo>
                  <a:pt x="2" y="15"/>
                </a:lnTo>
                <a:lnTo>
                  <a:pt x="7" y="18"/>
                </a:lnTo>
                <a:lnTo>
                  <a:pt x="16" y="23"/>
                </a:lnTo>
                <a:lnTo>
                  <a:pt x="39" y="32"/>
                </a:lnTo>
                <a:lnTo>
                  <a:pt x="51" y="36"/>
                </a:lnTo>
                <a:lnTo>
                  <a:pt x="62" y="38"/>
                </a:lnTo>
                <a:lnTo>
                  <a:pt x="71" y="38"/>
                </a:lnTo>
                <a:lnTo>
                  <a:pt x="75" y="38"/>
                </a:lnTo>
                <a:lnTo>
                  <a:pt x="76" y="36"/>
                </a:lnTo>
                <a:lnTo>
                  <a:pt x="76" y="36"/>
                </a:lnTo>
                <a:lnTo>
                  <a:pt x="78" y="32"/>
                </a:lnTo>
                <a:lnTo>
                  <a:pt x="82" y="34"/>
                </a:lnTo>
                <a:lnTo>
                  <a:pt x="85" y="36"/>
                </a:lnTo>
                <a:lnTo>
                  <a:pt x="91" y="39"/>
                </a:lnTo>
                <a:lnTo>
                  <a:pt x="99" y="50"/>
                </a:lnTo>
                <a:lnTo>
                  <a:pt x="107" y="59"/>
                </a:lnTo>
                <a:lnTo>
                  <a:pt x="107" y="59"/>
                </a:lnTo>
                <a:lnTo>
                  <a:pt x="108" y="64"/>
                </a:lnTo>
                <a:lnTo>
                  <a:pt x="110" y="68"/>
                </a:lnTo>
                <a:lnTo>
                  <a:pt x="108" y="75"/>
                </a:lnTo>
                <a:lnTo>
                  <a:pt x="107" y="84"/>
                </a:lnTo>
                <a:lnTo>
                  <a:pt x="107" y="89"/>
                </a:lnTo>
                <a:lnTo>
                  <a:pt x="108" y="96"/>
                </a:lnTo>
                <a:lnTo>
                  <a:pt x="108" y="9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3" name="자유형 456"/>
          <p:cNvSpPr/>
          <p:nvPr/>
        </p:nvSpPr>
        <p:spPr>
          <a:xfrm>
            <a:off x="8567752" y="1971676"/>
            <a:ext cx="88051" cy="23361"/>
          </a:xfrm>
          <a:custGeom>
            <a:avLst/>
            <a:gdLst/>
            <a:cxnLst>
              <a:cxn ang="0">
                <a:pos x="31" y="23"/>
              </a:cxn>
              <a:cxn ang="0">
                <a:pos x="31" y="23"/>
              </a:cxn>
              <a:cxn ang="0">
                <a:pos x="34" y="25"/>
              </a:cxn>
              <a:cxn ang="0">
                <a:pos x="38" y="25"/>
              </a:cxn>
              <a:cxn ang="0">
                <a:pos x="45" y="21"/>
              </a:cxn>
              <a:cxn ang="0">
                <a:pos x="52" y="20"/>
              </a:cxn>
              <a:cxn ang="0">
                <a:pos x="56" y="20"/>
              </a:cxn>
              <a:cxn ang="0">
                <a:pos x="59" y="21"/>
              </a:cxn>
              <a:cxn ang="0">
                <a:pos x="59" y="21"/>
              </a:cxn>
              <a:cxn ang="0">
                <a:pos x="68" y="25"/>
              </a:cxn>
              <a:cxn ang="0">
                <a:pos x="80" y="27"/>
              </a:cxn>
              <a:cxn ang="0">
                <a:pos x="88" y="27"/>
              </a:cxn>
              <a:cxn ang="0">
                <a:pos x="93" y="25"/>
              </a:cxn>
              <a:cxn ang="0">
                <a:pos x="96" y="21"/>
              </a:cxn>
              <a:cxn ang="0">
                <a:pos x="98" y="16"/>
              </a:cxn>
              <a:cxn ang="0">
                <a:pos x="98" y="16"/>
              </a:cxn>
              <a:cxn ang="0">
                <a:pos x="96" y="11"/>
              </a:cxn>
              <a:cxn ang="0">
                <a:pos x="91" y="5"/>
              </a:cxn>
              <a:cxn ang="0">
                <a:pos x="84" y="2"/>
              </a:cxn>
              <a:cxn ang="0">
                <a:pos x="77" y="0"/>
              </a:cxn>
              <a:cxn ang="0">
                <a:pos x="59" y="0"/>
              </a:cxn>
              <a:cxn ang="0">
                <a:pos x="52" y="2"/>
              </a:cxn>
              <a:cxn ang="0">
                <a:pos x="47" y="4"/>
              </a:cxn>
              <a:cxn ang="0">
                <a:pos x="47" y="4"/>
              </a:cxn>
              <a:cxn ang="0">
                <a:pos x="41" y="5"/>
              </a:cxn>
              <a:cxn ang="0">
                <a:pos x="34" y="7"/>
              </a:cxn>
              <a:cxn ang="0">
                <a:pos x="16" y="11"/>
              </a:cxn>
              <a:cxn ang="0">
                <a:pos x="8" y="12"/>
              </a:cxn>
              <a:cxn ang="0">
                <a:pos x="2" y="16"/>
              </a:cxn>
              <a:cxn ang="0">
                <a:pos x="0" y="18"/>
              </a:cxn>
              <a:cxn ang="0">
                <a:pos x="2" y="21"/>
              </a:cxn>
              <a:cxn ang="0">
                <a:pos x="2" y="21"/>
              </a:cxn>
              <a:cxn ang="0">
                <a:pos x="6" y="23"/>
              </a:cxn>
              <a:cxn ang="0">
                <a:pos x="9" y="25"/>
              </a:cxn>
              <a:cxn ang="0">
                <a:pos x="16" y="23"/>
              </a:cxn>
              <a:cxn ang="0">
                <a:pos x="24" y="23"/>
              </a:cxn>
              <a:cxn ang="0">
                <a:pos x="31" y="23"/>
              </a:cxn>
              <a:cxn ang="0">
                <a:pos x="31" y="23"/>
              </a:cxn>
            </a:cxnLst>
            <a:rect l="0" t="0" r="r" b="b"/>
            <a:pathLst>
              <a:path w="98" h="27">
                <a:moveTo>
                  <a:pt x="31" y="23"/>
                </a:moveTo>
                <a:lnTo>
                  <a:pt x="31" y="23"/>
                </a:lnTo>
                <a:lnTo>
                  <a:pt x="34" y="25"/>
                </a:lnTo>
                <a:lnTo>
                  <a:pt x="38" y="25"/>
                </a:lnTo>
                <a:lnTo>
                  <a:pt x="45" y="21"/>
                </a:lnTo>
                <a:lnTo>
                  <a:pt x="52" y="20"/>
                </a:lnTo>
                <a:lnTo>
                  <a:pt x="56" y="20"/>
                </a:lnTo>
                <a:lnTo>
                  <a:pt x="59" y="21"/>
                </a:lnTo>
                <a:lnTo>
                  <a:pt x="59" y="21"/>
                </a:lnTo>
                <a:lnTo>
                  <a:pt x="68" y="25"/>
                </a:lnTo>
                <a:lnTo>
                  <a:pt x="80" y="27"/>
                </a:lnTo>
                <a:lnTo>
                  <a:pt x="88" y="27"/>
                </a:lnTo>
                <a:lnTo>
                  <a:pt x="93" y="25"/>
                </a:lnTo>
                <a:lnTo>
                  <a:pt x="96" y="21"/>
                </a:lnTo>
                <a:lnTo>
                  <a:pt x="98" y="16"/>
                </a:lnTo>
                <a:lnTo>
                  <a:pt x="98" y="16"/>
                </a:lnTo>
                <a:lnTo>
                  <a:pt x="96" y="11"/>
                </a:lnTo>
                <a:lnTo>
                  <a:pt x="91" y="5"/>
                </a:lnTo>
                <a:lnTo>
                  <a:pt x="84" y="2"/>
                </a:lnTo>
                <a:lnTo>
                  <a:pt x="77" y="0"/>
                </a:lnTo>
                <a:lnTo>
                  <a:pt x="59" y="0"/>
                </a:lnTo>
                <a:lnTo>
                  <a:pt x="52" y="2"/>
                </a:lnTo>
                <a:lnTo>
                  <a:pt x="47" y="4"/>
                </a:lnTo>
                <a:lnTo>
                  <a:pt x="47" y="4"/>
                </a:lnTo>
                <a:lnTo>
                  <a:pt x="41" y="5"/>
                </a:lnTo>
                <a:lnTo>
                  <a:pt x="34" y="7"/>
                </a:lnTo>
                <a:lnTo>
                  <a:pt x="16" y="11"/>
                </a:lnTo>
                <a:lnTo>
                  <a:pt x="8" y="12"/>
                </a:lnTo>
                <a:lnTo>
                  <a:pt x="2" y="16"/>
                </a:lnTo>
                <a:lnTo>
                  <a:pt x="0" y="18"/>
                </a:lnTo>
                <a:lnTo>
                  <a:pt x="2" y="21"/>
                </a:lnTo>
                <a:lnTo>
                  <a:pt x="2" y="21"/>
                </a:lnTo>
                <a:lnTo>
                  <a:pt x="6" y="23"/>
                </a:lnTo>
                <a:lnTo>
                  <a:pt x="9" y="25"/>
                </a:lnTo>
                <a:lnTo>
                  <a:pt x="16" y="23"/>
                </a:lnTo>
                <a:lnTo>
                  <a:pt x="24" y="23"/>
                </a:lnTo>
                <a:lnTo>
                  <a:pt x="31" y="23"/>
                </a:lnTo>
                <a:lnTo>
                  <a:pt x="31" y="2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4" name="자유형 457"/>
          <p:cNvSpPr/>
          <p:nvPr/>
        </p:nvSpPr>
        <p:spPr>
          <a:xfrm>
            <a:off x="8573144" y="2002224"/>
            <a:ext cx="73675" cy="35939"/>
          </a:xfrm>
          <a:custGeom>
            <a:avLst/>
            <a:gdLst/>
            <a:cxnLst>
              <a:cxn ang="0">
                <a:pos x="74" y="10"/>
              </a:cxn>
              <a:cxn ang="0">
                <a:pos x="74" y="10"/>
              </a:cxn>
              <a:cxn ang="0">
                <a:pos x="78" y="9"/>
              </a:cxn>
              <a:cxn ang="0">
                <a:pos x="80" y="7"/>
              </a:cxn>
              <a:cxn ang="0">
                <a:pos x="81" y="5"/>
              </a:cxn>
              <a:cxn ang="0">
                <a:pos x="80" y="3"/>
              </a:cxn>
              <a:cxn ang="0">
                <a:pos x="76" y="2"/>
              </a:cxn>
              <a:cxn ang="0">
                <a:pos x="72" y="0"/>
              </a:cxn>
              <a:cxn ang="0">
                <a:pos x="67" y="0"/>
              </a:cxn>
              <a:cxn ang="0">
                <a:pos x="58" y="0"/>
              </a:cxn>
              <a:cxn ang="0">
                <a:pos x="58" y="0"/>
              </a:cxn>
              <a:cxn ang="0">
                <a:pos x="40" y="2"/>
              </a:cxn>
              <a:cxn ang="0">
                <a:pos x="21" y="5"/>
              </a:cxn>
              <a:cxn ang="0">
                <a:pos x="12" y="7"/>
              </a:cxn>
              <a:cxn ang="0">
                <a:pos x="5" y="10"/>
              </a:cxn>
              <a:cxn ang="0">
                <a:pos x="1" y="14"/>
              </a:cxn>
              <a:cxn ang="0">
                <a:pos x="0" y="19"/>
              </a:cxn>
              <a:cxn ang="0">
                <a:pos x="0" y="19"/>
              </a:cxn>
              <a:cxn ang="0">
                <a:pos x="1" y="26"/>
              </a:cxn>
              <a:cxn ang="0">
                <a:pos x="3" y="30"/>
              </a:cxn>
              <a:cxn ang="0">
                <a:pos x="7" y="34"/>
              </a:cxn>
              <a:cxn ang="0">
                <a:pos x="16" y="37"/>
              </a:cxn>
              <a:cxn ang="0">
                <a:pos x="32" y="41"/>
              </a:cxn>
              <a:cxn ang="0">
                <a:pos x="32" y="41"/>
              </a:cxn>
              <a:cxn ang="0">
                <a:pos x="39" y="39"/>
              </a:cxn>
              <a:cxn ang="0">
                <a:pos x="48" y="37"/>
              </a:cxn>
              <a:cxn ang="0">
                <a:pos x="55" y="34"/>
              </a:cxn>
              <a:cxn ang="0">
                <a:pos x="60" y="30"/>
              </a:cxn>
              <a:cxn ang="0">
                <a:pos x="65" y="26"/>
              </a:cxn>
              <a:cxn ang="0">
                <a:pos x="67" y="23"/>
              </a:cxn>
              <a:cxn ang="0">
                <a:pos x="67" y="19"/>
              </a:cxn>
              <a:cxn ang="0">
                <a:pos x="64" y="19"/>
              </a:cxn>
              <a:cxn ang="0">
                <a:pos x="64" y="19"/>
              </a:cxn>
              <a:cxn ang="0">
                <a:pos x="58" y="18"/>
              </a:cxn>
              <a:cxn ang="0">
                <a:pos x="58" y="16"/>
              </a:cxn>
              <a:cxn ang="0">
                <a:pos x="60" y="16"/>
              </a:cxn>
              <a:cxn ang="0">
                <a:pos x="65" y="12"/>
              </a:cxn>
              <a:cxn ang="0">
                <a:pos x="74" y="10"/>
              </a:cxn>
              <a:cxn ang="0">
                <a:pos x="74" y="10"/>
              </a:cxn>
            </a:cxnLst>
            <a:rect l="0" t="0" r="r" b="b"/>
            <a:pathLst>
              <a:path w="81" h="41">
                <a:moveTo>
                  <a:pt x="74" y="10"/>
                </a:moveTo>
                <a:lnTo>
                  <a:pt x="74" y="10"/>
                </a:lnTo>
                <a:lnTo>
                  <a:pt x="78" y="9"/>
                </a:lnTo>
                <a:lnTo>
                  <a:pt x="80" y="7"/>
                </a:lnTo>
                <a:lnTo>
                  <a:pt x="81" y="5"/>
                </a:lnTo>
                <a:lnTo>
                  <a:pt x="80" y="3"/>
                </a:lnTo>
                <a:lnTo>
                  <a:pt x="76" y="2"/>
                </a:lnTo>
                <a:lnTo>
                  <a:pt x="72" y="0"/>
                </a:lnTo>
                <a:lnTo>
                  <a:pt x="67" y="0"/>
                </a:lnTo>
                <a:lnTo>
                  <a:pt x="58" y="0"/>
                </a:lnTo>
                <a:lnTo>
                  <a:pt x="58" y="0"/>
                </a:lnTo>
                <a:lnTo>
                  <a:pt x="40" y="2"/>
                </a:lnTo>
                <a:lnTo>
                  <a:pt x="21" y="5"/>
                </a:lnTo>
                <a:lnTo>
                  <a:pt x="12" y="7"/>
                </a:lnTo>
                <a:lnTo>
                  <a:pt x="5" y="10"/>
                </a:lnTo>
                <a:lnTo>
                  <a:pt x="1" y="14"/>
                </a:lnTo>
                <a:lnTo>
                  <a:pt x="0" y="19"/>
                </a:lnTo>
                <a:lnTo>
                  <a:pt x="0" y="19"/>
                </a:lnTo>
                <a:lnTo>
                  <a:pt x="1" y="26"/>
                </a:lnTo>
                <a:lnTo>
                  <a:pt x="3" y="30"/>
                </a:lnTo>
                <a:lnTo>
                  <a:pt x="7" y="34"/>
                </a:lnTo>
                <a:lnTo>
                  <a:pt x="16" y="37"/>
                </a:lnTo>
                <a:lnTo>
                  <a:pt x="32" y="41"/>
                </a:lnTo>
                <a:lnTo>
                  <a:pt x="32" y="41"/>
                </a:lnTo>
                <a:lnTo>
                  <a:pt x="39" y="39"/>
                </a:lnTo>
                <a:lnTo>
                  <a:pt x="48" y="37"/>
                </a:lnTo>
                <a:lnTo>
                  <a:pt x="55" y="34"/>
                </a:lnTo>
                <a:lnTo>
                  <a:pt x="60" y="30"/>
                </a:lnTo>
                <a:lnTo>
                  <a:pt x="65" y="26"/>
                </a:lnTo>
                <a:lnTo>
                  <a:pt x="67" y="23"/>
                </a:lnTo>
                <a:lnTo>
                  <a:pt x="67" y="19"/>
                </a:lnTo>
                <a:lnTo>
                  <a:pt x="64" y="19"/>
                </a:lnTo>
                <a:lnTo>
                  <a:pt x="64" y="19"/>
                </a:lnTo>
                <a:lnTo>
                  <a:pt x="58" y="18"/>
                </a:lnTo>
                <a:lnTo>
                  <a:pt x="58" y="16"/>
                </a:lnTo>
                <a:lnTo>
                  <a:pt x="60" y="16"/>
                </a:lnTo>
                <a:lnTo>
                  <a:pt x="65" y="12"/>
                </a:lnTo>
                <a:lnTo>
                  <a:pt x="74" y="10"/>
                </a:lnTo>
                <a:lnTo>
                  <a:pt x="74" y="1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5" name="자유형 458"/>
          <p:cNvSpPr/>
          <p:nvPr/>
        </p:nvSpPr>
        <p:spPr>
          <a:xfrm>
            <a:off x="8533609" y="2007615"/>
            <a:ext cx="28751" cy="14375"/>
          </a:xfrm>
          <a:custGeom>
            <a:avLst/>
            <a:gdLst/>
            <a:cxnLst>
              <a:cxn ang="0">
                <a:pos x="32" y="9"/>
              </a:cxn>
              <a:cxn ang="0">
                <a:pos x="32" y="9"/>
              </a:cxn>
              <a:cxn ang="0">
                <a:pos x="32" y="5"/>
              </a:cxn>
              <a:cxn ang="0">
                <a:pos x="29" y="4"/>
              </a:cxn>
              <a:cxn ang="0">
                <a:pos x="23" y="2"/>
              </a:cxn>
              <a:cxn ang="0">
                <a:pos x="18" y="0"/>
              </a:cxn>
              <a:cxn ang="0">
                <a:pos x="5" y="2"/>
              </a:cxn>
              <a:cxn ang="0">
                <a:pos x="2" y="2"/>
              </a:cxn>
              <a:cxn ang="0">
                <a:pos x="0" y="4"/>
              </a:cxn>
              <a:cxn ang="0">
                <a:pos x="0" y="4"/>
              </a:cxn>
              <a:cxn ang="0">
                <a:pos x="7" y="11"/>
              </a:cxn>
              <a:cxn ang="0">
                <a:pos x="18" y="14"/>
              </a:cxn>
              <a:cxn ang="0">
                <a:pos x="21" y="16"/>
              </a:cxn>
              <a:cxn ang="0">
                <a:pos x="27" y="16"/>
              </a:cxn>
              <a:cxn ang="0">
                <a:pos x="30" y="14"/>
              </a:cxn>
              <a:cxn ang="0">
                <a:pos x="32" y="9"/>
              </a:cxn>
              <a:cxn ang="0">
                <a:pos x="32" y="9"/>
              </a:cxn>
            </a:cxnLst>
            <a:rect l="0" t="0" r="r" b="b"/>
            <a:pathLst>
              <a:path w="32" h="16">
                <a:moveTo>
                  <a:pt x="32" y="9"/>
                </a:moveTo>
                <a:lnTo>
                  <a:pt x="32" y="9"/>
                </a:lnTo>
                <a:lnTo>
                  <a:pt x="32" y="5"/>
                </a:lnTo>
                <a:lnTo>
                  <a:pt x="29" y="4"/>
                </a:lnTo>
                <a:lnTo>
                  <a:pt x="23" y="2"/>
                </a:lnTo>
                <a:lnTo>
                  <a:pt x="18" y="0"/>
                </a:lnTo>
                <a:lnTo>
                  <a:pt x="5" y="2"/>
                </a:lnTo>
                <a:lnTo>
                  <a:pt x="2" y="2"/>
                </a:lnTo>
                <a:lnTo>
                  <a:pt x="0" y="4"/>
                </a:lnTo>
                <a:lnTo>
                  <a:pt x="0" y="4"/>
                </a:lnTo>
                <a:lnTo>
                  <a:pt x="7" y="11"/>
                </a:lnTo>
                <a:lnTo>
                  <a:pt x="18" y="14"/>
                </a:lnTo>
                <a:lnTo>
                  <a:pt x="21" y="16"/>
                </a:lnTo>
                <a:lnTo>
                  <a:pt x="27" y="16"/>
                </a:lnTo>
                <a:lnTo>
                  <a:pt x="30" y="14"/>
                </a:lnTo>
                <a:lnTo>
                  <a:pt x="32" y="9"/>
                </a:lnTo>
                <a:lnTo>
                  <a:pt x="32" y="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6" name="자유형 459"/>
          <p:cNvSpPr/>
          <p:nvPr/>
        </p:nvSpPr>
        <p:spPr>
          <a:xfrm>
            <a:off x="8725888" y="2014803"/>
            <a:ext cx="32345" cy="30549"/>
          </a:xfrm>
          <a:custGeom>
            <a:avLst/>
            <a:gdLst/>
            <a:cxnLst>
              <a:cxn ang="0">
                <a:pos x="35" y="30"/>
              </a:cxn>
              <a:cxn ang="0">
                <a:pos x="35" y="30"/>
              </a:cxn>
              <a:cxn ang="0">
                <a:pos x="35" y="28"/>
              </a:cxn>
              <a:cxn ang="0">
                <a:pos x="35" y="27"/>
              </a:cxn>
              <a:cxn ang="0">
                <a:pos x="33" y="20"/>
              </a:cxn>
              <a:cxn ang="0">
                <a:pos x="28" y="14"/>
              </a:cxn>
              <a:cxn ang="0">
                <a:pos x="21" y="7"/>
              </a:cxn>
              <a:cxn ang="0">
                <a:pos x="14" y="2"/>
              </a:cxn>
              <a:cxn ang="0">
                <a:pos x="7" y="0"/>
              </a:cxn>
              <a:cxn ang="0">
                <a:pos x="1" y="0"/>
              </a:cxn>
              <a:cxn ang="0">
                <a:pos x="0" y="0"/>
              </a:cxn>
              <a:cxn ang="0">
                <a:pos x="0" y="4"/>
              </a:cxn>
              <a:cxn ang="0">
                <a:pos x="0" y="4"/>
              </a:cxn>
              <a:cxn ang="0">
                <a:pos x="0" y="9"/>
              </a:cxn>
              <a:cxn ang="0">
                <a:pos x="3" y="16"/>
              </a:cxn>
              <a:cxn ang="0">
                <a:pos x="7" y="21"/>
              </a:cxn>
              <a:cxn ang="0">
                <a:pos x="12" y="27"/>
              </a:cxn>
              <a:cxn ang="0">
                <a:pos x="19" y="30"/>
              </a:cxn>
              <a:cxn ang="0">
                <a:pos x="24" y="34"/>
              </a:cxn>
              <a:cxn ang="0">
                <a:pos x="30" y="34"/>
              </a:cxn>
              <a:cxn ang="0">
                <a:pos x="35" y="30"/>
              </a:cxn>
              <a:cxn ang="0">
                <a:pos x="35" y="30"/>
              </a:cxn>
            </a:cxnLst>
            <a:rect l="0" t="0" r="r" b="b"/>
            <a:pathLst>
              <a:path w="35" h="34">
                <a:moveTo>
                  <a:pt x="35" y="30"/>
                </a:moveTo>
                <a:lnTo>
                  <a:pt x="35" y="30"/>
                </a:lnTo>
                <a:lnTo>
                  <a:pt x="35" y="28"/>
                </a:lnTo>
                <a:lnTo>
                  <a:pt x="35" y="27"/>
                </a:lnTo>
                <a:lnTo>
                  <a:pt x="33" y="20"/>
                </a:lnTo>
                <a:lnTo>
                  <a:pt x="28" y="14"/>
                </a:lnTo>
                <a:lnTo>
                  <a:pt x="21" y="7"/>
                </a:lnTo>
                <a:lnTo>
                  <a:pt x="14" y="2"/>
                </a:lnTo>
                <a:lnTo>
                  <a:pt x="7" y="0"/>
                </a:lnTo>
                <a:lnTo>
                  <a:pt x="1" y="0"/>
                </a:lnTo>
                <a:lnTo>
                  <a:pt x="0" y="0"/>
                </a:lnTo>
                <a:lnTo>
                  <a:pt x="0" y="4"/>
                </a:lnTo>
                <a:lnTo>
                  <a:pt x="0" y="4"/>
                </a:lnTo>
                <a:lnTo>
                  <a:pt x="0" y="9"/>
                </a:lnTo>
                <a:lnTo>
                  <a:pt x="3" y="16"/>
                </a:lnTo>
                <a:lnTo>
                  <a:pt x="7" y="21"/>
                </a:lnTo>
                <a:lnTo>
                  <a:pt x="12" y="27"/>
                </a:lnTo>
                <a:lnTo>
                  <a:pt x="19" y="30"/>
                </a:lnTo>
                <a:lnTo>
                  <a:pt x="24" y="34"/>
                </a:lnTo>
                <a:lnTo>
                  <a:pt x="30" y="34"/>
                </a:lnTo>
                <a:lnTo>
                  <a:pt x="35" y="30"/>
                </a:lnTo>
                <a:lnTo>
                  <a:pt x="35" y="3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7" name="자유형 460"/>
          <p:cNvSpPr/>
          <p:nvPr/>
        </p:nvSpPr>
        <p:spPr>
          <a:xfrm>
            <a:off x="8483293" y="2059727"/>
            <a:ext cx="247983" cy="106022"/>
          </a:xfrm>
          <a:custGeom>
            <a:avLst/>
            <a:gdLst/>
            <a:cxnLst>
              <a:cxn ang="0">
                <a:pos x="30" y="26"/>
              </a:cxn>
              <a:cxn ang="0">
                <a:pos x="25" y="34"/>
              </a:cxn>
              <a:cxn ang="0">
                <a:pos x="32" y="41"/>
              </a:cxn>
              <a:cxn ang="0">
                <a:pos x="48" y="42"/>
              </a:cxn>
              <a:cxn ang="0">
                <a:pos x="36" y="46"/>
              </a:cxn>
              <a:cxn ang="0">
                <a:pos x="21" y="48"/>
              </a:cxn>
              <a:cxn ang="0">
                <a:pos x="11" y="58"/>
              </a:cxn>
              <a:cxn ang="0">
                <a:pos x="18" y="60"/>
              </a:cxn>
              <a:cxn ang="0">
                <a:pos x="41" y="58"/>
              </a:cxn>
              <a:cxn ang="0">
                <a:pos x="43" y="60"/>
              </a:cxn>
              <a:cxn ang="0">
                <a:pos x="14" y="67"/>
              </a:cxn>
              <a:cxn ang="0">
                <a:pos x="0" y="75"/>
              </a:cxn>
              <a:cxn ang="0">
                <a:pos x="13" y="78"/>
              </a:cxn>
              <a:cxn ang="0">
                <a:pos x="30" y="83"/>
              </a:cxn>
              <a:cxn ang="0">
                <a:pos x="55" y="85"/>
              </a:cxn>
              <a:cxn ang="0">
                <a:pos x="71" y="71"/>
              </a:cxn>
              <a:cxn ang="0">
                <a:pos x="82" y="66"/>
              </a:cxn>
              <a:cxn ang="0">
                <a:pos x="82" y="73"/>
              </a:cxn>
              <a:cxn ang="0">
                <a:pos x="86" y="80"/>
              </a:cxn>
              <a:cxn ang="0">
                <a:pos x="126" y="76"/>
              </a:cxn>
              <a:cxn ang="0">
                <a:pos x="137" y="78"/>
              </a:cxn>
              <a:cxn ang="0">
                <a:pos x="114" y="91"/>
              </a:cxn>
              <a:cxn ang="0">
                <a:pos x="93" y="94"/>
              </a:cxn>
              <a:cxn ang="0">
                <a:pos x="73" y="101"/>
              </a:cxn>
              <a:cxn ang="0">
                <a:pos x="77" y="110"/>
              </a:cxn>
              <a:cxn ang="0">
                <a:pos x="91" y="115"/>
              </a:cxn>
              <a:cxn ang="0">
                <a:pos x="125" y="114"/>
              </a:cxn>
              <a:cxn ang="0">
                <a:pos x="169" y="94"/>
              </a:cxn>
              <a:cxn ang="0">
                <a:pos x="178" y="87"/>
              </a:cxn>
              <a:cxn ang="0">
                <a:pos x="199" y="91"/>
              </a:cxn>
              <a:cxn ang="0">
                <a:pos x="208" y="89"/>
              </a:cxn>
              <a:cxn ang="0">
                <a:pos x="231" y="85"/>
              </a:cxn>
              <a:cxn ang="0">
                <a:pos x="260" y="85"/>
              </a:cxn>
              <a:cxn ang="0">
                <a:pos x="276" y="69"/>
              </a:cxn>
              <a:cxn ang="0">
                <a:pos x="276" y="46"/>
              </a:cxn>
              <a:cxn ang="0">
                <a:pos x="269" y="37"/>
              </a:cxn>
              <a:cxn ang="0">
                <a:pos x="255" y="39"/>
              </a:cxn>
              <a:cxn ang="0">
                <a:pos x="244" y="46"/>
              </a:cxn>
              <a:cxn ang="0">
                <a:pos x="235" y="46"/>
              </a:cxn>
              <a:cxn ang="0">
                <a:pos x="215" y="25"/>
              </a:cxn>
              <a:cxn ang="0">
                <a:pos x="210" y="9"/>
              </a:cxn>
              <a:cxn ang="0">
                <a:pos x="203" y="0"/>
              </a:cxn>
              <a:cxn ang="0">
                <a:pos x="194" y="2"/>
              </a:cxn>
              <a:cxn ang="0">
                <a:pos x="171" y="18"/>
              </a:cxn>
              <a:cxn ang="0">
                <a:pos x="174" y="26"/>
              </a:cxn>
              <a:cxn ang="0">
                <a:pos x="183" y="28"/>
              </a:cxn>
              <a:cxn ang="0">
                <a:pos x="183" y="37"/>
              </a:cxn>
              <a:cxn ang="0">
                <a:pos x="174" y="42"/>
              </a:cxn>
              <a:cxn ang="0">
                <a:pos x="192" y="55"/>
              </a:cxn>
              <a:cxn ang="0">
                <a:pos x="194" y="58"/>
              </a:cxn>
              <a:cxn ang="0">
                <a:pos x="166" y="60"/>
              </a:cxn>
              <a:cxn ang="0">
                <a:pos x="141" y="50"/>
              </a:cxn>
              <a:cxn ang="0">
                <a:pos x="134" y="41"/>
              </a:cxn>
              <a:cxn ang="0">
                <a:pos x="91" y="25"/>
              </a:cxn>
              <a:cxn ang="0">
                <a:pos x="80" y="25"/>
              </a:cxn>
              <a:cxn ang="0">
                <a:pos x="68" y="14"/>
              </a:cxn>
              <a:cxn ang="0">
                <a:pos x="61" y="10"/>
              </a:cxn>
              <a:cxn ang="0">
                <a:pos x="46" y="18"/>
              </a:cxn>
              <a:cxn ang="0">
                <a:pos x="36" y="26"/>
              </a:cxn>
            </a:cxnLst>
            <a:rect l="0" t="0" r="r" b="b"/>
            <a:pathLst>
              <a:path w="278" h="117">
                <a:moveTo>
                  <a:pt x="36" y="26"/>
                </a:moveTo>
                <a:lnTo>
                  <a:pt x="36" y="26"/>
                </a:lnTo>
                <a:lnTo>
                  <a:pt x="30" y="26"/>
                </a:lnTo>
                <a:lnTo>
                  <a:pt x="27" y="28"/>
                </a:lnTo>
                <a:lnTo>
                  <a:pt x="25" y="32"/>
                </a:lnTo>
                <a:lnTo>
                  <a:pt x="25" y="34"/>
                </a:lnTo>
                <a:lnTo>
                  <a:pt x="25" y="37"/>
                </a:lnTo>
                <a:lnTo>
                  <a:pt x="29" y="39"/>
                </a:lnTo>
                <a:lnTo>
                  <a:pt x="32" y="41"/>
                </a:lnTo>
                <a:lnTo>
                  <a:pt x="37" y="41"/>
                </a:lnTo>
                <a:lnTo>
                  <a:pt x="37" y="41"/>
                </a:lnTo>
                <a:lnTo>
                  <a:pt x="48" y="42"/>
                </a:lnTo>
                <a:lnTo>
                  <a:pt x="52" y="44"/>
                </a:lnTo>
                <a:lnTo>
                  <a:pt x="48" y="46"/>
                </a:lnTo>
                <a:lnTo>
                  <a:pt x="36" y="46"/>
                </a:lnTo>
                <a:lnTo>
                  <a:pt x="36" y="46"/>
                </a:lnTo>
                <a:lnTo>
                  <a:pt x="27" y="46"/>
                </a:lnTo>
                <a:lnTo>
                  <a:pt x="21" y="48"/>
                </a:lnTo>
                <a:lnTo>
                  <a:pt x="16" y="51"/>
                </a:lnTo>
                <a:lnTo>
                  <a:pt x="13" y="55"/>
                </a:lnTo>
                <a:lnTo>
                  <a:pt x="11" y="58"/>
                </a:lnTo>
                <a:lnTo>
                  <a:pt x="11" y="60"/>
                </a:lnTo>
                <a:lnTo>
                  <a:pt x="13" y="62"/>
                </a:lnTo>
                <a:lnTo>
                  <a:pt x="18" y="60"/>
                </a:lnTo>
                <a:lnTo>
                  <a:pt x="18" y="60"/>
                </a:lnTo>
                <a:lnTo>
                  <a:pt x="30" y="58"/>
                </a:lnTo>
                <a:lnTo>
                  <a:pt x="41" y="58"/>
                </a:lnTo>
                <a:lnTo>
                  <a:pt x="46" y="58"/>
                </a:lnTo>
                <a:lnTo>
                  <a:pt x="45" y="60"/>
                </a:lnTo>
                <a:lnTo>
                  <a:pt x="43" y="60"/>
                </a:lnTo>
                <a:lnTo>
                  <a:pt x="43" y="60"/>
                </a:lnTo>
                <a:lnTo>
                  <a:pt x="30" y="64"/>
                </a:lnTo>
                <a:lnTo>
                  <a:pt x="14" y="67"/>
                </a:lnTo>
                <a:lnTo>
                  <a:pt x="4" y="71"/>
                </a:lnTo>
                <a:lnTo>
                  <a:pt x="0" y="73"/>
                </a:lnTo>
                <a:lnTo>
                  <a:pt x="0" y="75"/>
                </a:lnTo>
                <a:lnTo>
                  <a:pt x="0" y="75"/>
                </a:lnTo>
                <a:lnTo>
                  <a:pt x="5" y="76"/>
                </a:lnTo>
                <a:lnTo>
                  <a:pt x="13" y="78"/>
                </a:lnTo>
                <a:lnTo>
                  <a:pt x="21" y="80"/>
                </a:lnTo>
                <a:lnTo>
                  <a:pt x="30" y="83"/>
                </a:lnTo>
                <a:lnTo>
                  <a:pt x="30" y="83"/>
                </a:lnTo>
                <a:lnTo>
                  <a:pt x="39" y="87"/>
                </a:lnTo>
                <a:lnTo>
                  <a:pt x="48" y="87"/>
                </a:lnTo>
                <a:lnTo>
                  <a:pt x="55" y="85"/>
                </a:lnTo>
                <a:lnTo>
                  <a:pt x="62" y="80"/>
                </a:lnTo>
                <a:lnTo>
                  <a:pt x="62" y="80"/>
                </a:lnTo>
                <a:lnTo>
                  <a:pt x="71" y="71"/>
                </a:lnTo>
                <a:lnTo>
                  <a:pt x="78" y="66"/>
                </a:lnTo>
                <a:lnTo>
                  <a:pt x="80" y="66"/>
                </a:lnTo>
                <a:lnTo>
                  <a:pt x="82" y="66"/>
                </a:lnTo>
                <a:lnTo>
                  <a:pt x="82" y="67"/>
                </a:lnTo>
                <a:lnTo>
                  <a:pt x="82" y="73"/>
                </a:lnTo>
                <a:lnTo>
                  <a:pt x="82" y="73"/>
                </a:lnTo>
                <a:lnTo>
                  <a:pt x="80" y="78"/>
                </a:lnTo>
                <a:lnTo>
                  <a:pt x="82" y="80"/>
                </a:lnTo>
                <a:lnTo>
                  <a:pt x="86" y="80"/>
                </a:lnTo>
                <a:lnTo>
                  <a:pt x="91" y="80"/>
                </a:lnTo>
                <a:lnTo>
                  <a:pt x="107" y="78"/>
                </a:lnTo>
                <a:lnTo>
                  <a:pt x="126" y="76"/>
                </a:lnTo>
                <a:lnTo>
                  <a:pt x="126" y="76"/>
                </a:lnTo>
                <a:lnTo>
                  <a:pt x="134" y="76"/>
                </a:lnTo>
                <a:lnTo>
                  <a:pt x="137" y="78"/>
                </a:lnTo>
                <a:lnTo>
                  <a:pt x="135" y="80"/>
                </a:lnTo>
                <a:lnTo>
                  <a:pt x="130" y="83"/>
                </a:lnTo>
                <a:lnTo>
                  <a:pt x="114" y="91"/>
                </a:lnTo>
                <a:lnTo>
                  <a:pt x="103" y="92"/>
                </a:lnTo>
                <a:lnTo>
                  <a:pt x="93" y="94"/>
                </a:lnTo>
                <a:lnTo>
                  <a:pt x="93" y="94"/>
                </a:lnTo>
                <a:lnTo>
                  <a:pt x="82" y="96"/>
                </a:lnTo>
                <a:lnTo>
                  <a:pt x="77" y="98"/>
                </a:lnTo>
                <a:lnTo>
                  <a:pt x="73" y="101"/>
                </a:lnTo>
                <a:lnTo>
                  <a:pt x="71" y="105"/>
                </a:lnTo>
                <a:lnTo>
                  <a:pt x="73" y="108"/>
                </a:lnTo>
                <a:lnTo>
                  <a:pt x="77" y="110"/>
                </a:lnTo>
                <a:lnTo>
                  <a:pt x="84" y="114"/>
                </a:lnTo>
                <a:lnTo>
                  <a:pt x="91" y="115"/>
                </a:lnTo>
                <a:lnTo>
                  <a:pt x="91" y="115"/>
                </a:lnTo>
                <a:lnTo>
                  <a:pt x="102" y="117"/>
                </a:lnTo>
                <a:lnTo>
                  <a:pt x="112" y="115"/>
                </a:lnTo>
                <a:lnTo>
                  <a:pt x="125" y="114"/>
                </a:lnTo>
                <a:lnTo>
                  <a:pt x="137" y="110"/>
                </a:lnTo>
                <a:lnTo>
                  <a:pt x="160" y="99"/>
                </a:lnTo>
                <a:lnTo>
                  <a:pt x="169" y="94"/>
                </a:lnTo>
                <a:lnTo>
                  <a:pt x="174" y="91"/>
                </a:lnTo>
                <a:lnTo>
                  <a:pt x="174" y="91"/>
                </a:lnTo>
                <a:lnTo>
                  <a:pt x="178" y="87"/>
                </a:lnTo>
                <a:lnTo>
                  <a:pt x="183" y="87"/>
                </a:lnTo>
                <a:lnTo>
                  <a:pt x="190" y="89"/>
                </a:lnTo>
                <a:lnTo>
                  <a:pt x="199" y="91"/>
                </a:lnTo>
                <a:lnTo>
                  <a:pt x="203" y="91"/>
                </a:lnTo>
                <a:lnTo>
                  <a:pt x="208" y="89"/>
                </a:lnTo>
                <a:lnTo>
                  <a:pt x="208" y="89"/>
                </a:lnTo>
                <a:lnTo>
                  <a:pt x="212" y="85"/>
                </a:lnTo>
                <a:lnTo>
                  <a:pt x="217" y="85"/>
                </a:lnTo>
                <a:lnTo>
                  <a:pt x="231" y="85"/>
                </a:lnTo>
                <a:lnTo>
                  <a:pt x="246" y="87"/>
                </a:lnTo>
                <a:lnTo>
                  <a:pt x="260" y="85"/>
                </a:lnTo>
                <a:lnTo>
                  <a:pt x="260" y="85"/>
                </a:lnTo>
                <a:lnTo>
                  <a:pt x="267" y="82"/>
                </a:lnTo>
                <a:lnTo>
                  <a:pt x="272" y="76"/>
                </a:lnTo>
                <a:lnTo>
                  <a:pt x="276" y="69"/>
                </a:lnTo>
                <a:lnTo>
                  <a:pt x="278" y="62"/>
                </a:lnTo>
                <a:lnTo>
                  <a:pt x="278" y="53"/>
                </a:lnTo>
                <a:lnTo>
                  <a:pt x="276" y="46"/>
                </a:lnTo>
                <a:lnTo>
                  <a:pt x="274" y="41"/>
                </a:lnTo>
                <a:lnTo>
                  <a:pt x="269" y="37"/>
                </a:lnTo>
                <a:lnTo>
                  <a:pt x="269" y="37"/>
                </a:lnTo>
                <a:lnTo>
                  <a:pt x="263" y="35"/>
                </a:lnTo>
                <a:lnTo>
                  <a:pt x="260" y="35"/>
                </a:lnTo>
                <a:lnTo>
                  <a:pt x="255" y="39"/>
                </a:lnTo>
                <a:lnTo>
                  <a:pt x="249" y="42"/>
                </a:lnTo>
                <a:lnTo>
                  <a:pt x="247" y="46"/>
                </a:lnTo>
                <a:lnTo>
                  <a:pt x="244" y="46"/>
                </a:lnTo>
                <a:lnTo>
                  <a:pt x="244" y="46"/>
                </a:lnTo>
                <a:lnTo>
                  <a:pt x="239" y="46"/>
                </a:lnTo>
                <a:lnTo>
                  <a:pt x="235" y="46"/>
                </a:lnTo>
                <a:lnTo>
                  <a:pt x="228" y="41"/>
                </a:lnTo>
                <a:lnTo>
                  <a:pt x="215" y="25"/>
                </a:lnTo>
                <a:lnTo>
                  <a:pt x="215" y="25"/>
                </a:lnTo>
                <a:lnTo>
                  <a:pt x="214" y="21"/>
                </a:lnTo>
                <a:lnTo>
                  <a:pt x="212" y="16"/>
                </a:lnTo>
                <a:lnTo>
                  <a:pt x="210" y="9"/>
                </a:lnTo>
                <a:lnTo>
                  <a:pt x="208" y="5"/>
                </a:lnTo>
                <a:lnTo>
                  <a:pt x="206" y="2"/>
                </a:lnTo>
                <a:lnTo>
                  <a:pt x="203" y="0"/>
                </a:lnTo>
                <a:lnTo>
                  <a:pt x="199" y="0"/>
                </a:lnTo>
                <a:lnTo>
                  <a:pt x="199" y="0"/>
                </a:lnTo>
                <a:lnTo>
                  <a:pt x="194" y="2"/>
                </a:lnTo>
                <a:lnTo>
                  <a:pt x="187" y="5"/>
                </a:lnTo>
                <a:lnTo>
                  <a:pt x="174" y="12"/>
                </a:lnTo>
                <a:lnTo>
                  <a:pt x="171" y="18"/>
                </a:lnTo>
                <a:lnTo>
                  <a:pt x="169" y="21"/>
                </a:lnTo>
                <a:lnTo>
                  <a:pt x="169" y="25"/>
                </a:lnTo>
                <a:lnTo>
                  <a:pt x="174" y="26"/>
                </a:lnTo>
                <a:lnTo>
                  <a:pt x="174" y="26"/>
                </a:lnTo>
                <a:lnTo>
                  <a:pt x="180" y="26"/>
                </a:lnTo>
                <a:lnTo>
                  <a:pt x="183" y="28"/>
                </a:lnTo>
                <a:lnTo>
                  <a:pt x="185" y="30"/>
                </a:lnTo>
                <a:lnTo>
                  <a:pt x="185" y="34"/>
                </a:lnTo>
                <a:lnTo>
                  <a:pt x="183" y="37"/>
                </a:lnTo>
                <a:lnTo>
                  <a:pt x="176" y="41"/>
                </a:lnTo>
                <a:lnTo>
                  <a:pt x="176" y="41"/>
                </a:lnTo>
                <a:lnTo>
                  <a:pt x="174" y="42"/>
                </a:lnTo>
                <a:lnTo>
                  <a:pt x="176" y="44"/>
                </a:lnTo>
                <a:lnTo>
                  <a:pt x="183" y="50"/>
                </a:lnTo>
                <a:lnTo>
                  <a:pt x="192" y="55"/>
                </a:lnTo>
                <a:lnTo>
                  <a:pt x="194" y="57"/>
                </a:lnTo>
                <a:lnTo>
                  <a:pt x="194" y="58"/>
                </a:lnTo>
                <a:lnTo>
                  <a:pt x="194" y="58"/>
                </a:lnTo>
                <a:lnTo>
                  <a:pt x="190" y="60"/>
                </a:lnTo>
                <a:lnTo>
                  <a:pt x="183" y="62"/>
                </a:lnTo>
                <a:lnTo>
                  <a:pt x="166" y="60"/>
                </a:lnTo>
                <a:lnTo>
                  <a:pt x="150" y="57"/>
                </a:lnTo>
                <a:lnTo>
                  <a:pt x="142" y="53"/>
                </a:lnTo>
                <a:lnTo>
                  <a:pt x="141" y="50"/>
                </a:lnTo>
                <a:lnTo>
                  <a:pt x="141" y="50"/>
                </a:lnTo>
                <a:lnTo>
                  <a:pt x="137" y="46"/>
                </a:lnTo>
                <a:lnTo>
                  <a:pt x="134" y="41"/>
                </a:lnTo>
                <a:lnTo>
                  <a:pt x="118" y="32"/>
                </a:lnTo>
                <a:lnTo>
                  <a:pt x="100" y="25"/>
                </a:lnTo>
                <a:lnTo>
                  <a:pt x="91" y="25"/>
                </a:lnTo>
                <a:lnTo>
                  <a:pt x="86" y="25"/>
                </a:lnTo>
                <a:lnTo>
                  <a:pt x="86" y="25"/>
                </a:lnTo>
                <a:lnTo>
                  <a:pt x="80" y="25"/>
                </a:lnTo>
                <a:lnTo>
                  <a:pt x="77" y="25"/>
                </a:lnTo>
                <a:lnTo>
                  <a:pt x="73" y="19"/>
                </a:lnTo>
                <a:lnTo>
                  <a:pt x="68" y="14"/>
                </a:lnTo>
                <a:lnTo>
                  <a:pt x="64" y="12"/>
                </a:lnTo>
                <a:lnTo>
                  <a:pt x="61" y="10"/>
                </a:lnTo>
                <a:lnTo>
                  <a:pt x="61" y="10"/>
                </a:lnTo>
                <a:lnTo>
                  <a:pt x="55" y="12"/>
                </a:lnTo>
                <a:lnTo>
                  <a:pt x="52" y="12"/>
                </a:lnTo>
                <a:lnTo>
                  <a:pt x="46" y="18"/>
                </a:lnTo>
                <a:lnTo>
                  <a:pt x="43" y="23"/>
                </a:lnTo>
                <a:lnTo>
                  <a:pt x="39" y="25"/>
                </a:lnTo>
                <a:lnTo>
                  <a:pt x="36" y="26"/>
                </a:lnTo>
                <a:lnTo>
                  <a:pt x="36" y="2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8" name="자유형 461"/>
          <p:cNvSpPr/>
          <p:nvPr/>
        </p:nvSpPr>
        <p:spPr>
          <a:xfrm>
            <a:off x="8889412" y="1964488"/>
            <a:ext cx="70081" cy="46721"/>
          </a:xfrm>
          <a:custGeom>
            <a:avLst/>
            <a:gdLst/>
            <a:cxnLst>
              <a:cxn ang="0">
                <a:pos x="30" y="51"/>
              </a:cxn>
              <a:cxn ang="0">
                <a:pos x="30" y="51"/>
              </a:cxn>
              <a:cxn ang="0">
                <a:pos x="51" y="50"/>
              </a:cxn>
              <a:cxn ang="0">
                <a:pos x="73" y="44"/>
              </a:cxn>
              <a:cxn ang="0">
                <a:pos x="73" y="44"/>
              </a:cxn>
              <a:cxn ang="0">
                <a:pos x="76" y="43"/>
              </a:cxn>
              <a:cxn ang="0">
                <a:pos x="76" y="41"/>
              </a:cxn>
              <a:cxn ang="0">
                <a:pos x="74" y="39"/>
              </a:cxn>
              <a:cxn ang="0">
                <a:pos x="71" y="34"/>
              </a:cxn>
              <a:cxn ang="0">
                <a:pos x="73" y="30"/>
              </a:cxn>
              <a:cxn ang="0">
                <a:pos x="74" y="27"/>
              </a:cxn>
              <a:cxn ang="0">
                <a:pos x="74" y="27"/>
              </a:cxn>
              <a:cxn ang="0">
                <a:pos x="76" y="23"/>
              </a:cxn>
              <a:cxn ang="0">
                <a:pos x="74" y="19"/>
              </a:cxn>
              <a:cxn ang="0">
                <a:pos x="71" y="18"/>
              </a:cxn>
              <a:cxn ang="0">
                <a:pos x="66" y="16"/>
              </a:cxn>
              <a:cxn ang="0">
                <a:pos x="55" y="16"/>
              </a:cxn>
              <a:cxn ang="0">
                <a:pos x="51" y="16"/>
              </a:cxn>
              <a:cxn ang="0">
                <a:pos x="50" y="18"/>
              </a:cxn>
              <a:cxn ang="0">
                <a:pos x="50" y="18"/>
              </a:cxn>
              <a:cxn ang="0">
                <a:pos x="46" y="18"/>
              </a:cxn>
              <a:cxn ang="0">
                <a:pos x="41" y="16"/>
              </a:cxn>
              <a:cxn ang="0">
                <a:pos x="26" y="7"/>
              </a:cxn>
              <a:cxn ang="0">
                <a:pos x="10" y="2"/>
              </a:cxn>
              <a:cxn ang="0">
                <a:pos x="3" y="0"/>
              </a:cxn>
              <a:cxn ang="0">
                <a:pos x="2" y="0"/>
              </a:cxn>
              <a:cxn ang="0">
                <a:pos x="0" y="2"/>
              </a:cxn>
              <a:cxn ang="0">
                <a:pos x="0" y="2"/>
              </a:cxn>
              <a:cxn ang="0">
                <a:pos x="0" y="7"/>
              </a:cxn>
              <a:cxn ang="0">
                <a:pos x="0" y="14"/>
              </a:cxn>
              <a:cxn ang="0">
                <a:pos x="3" y="21"/>
              </a:cxn>
              <a:cxn ang="0">
                <a:pos x="7" y="30"/>
              </a:cxn>
              <a:cxn ang="0">
                <a:pos x="12" y="39"/>
              </a:cxn>
              <a:cxn ang="0">
                <a:pos x="18" y="44"/>
              </a:cxn>
              <a:cxn ang="0">
                <a:pos x="25" y="50"/>
              </a:cxn>
              <a:cxn ang="0">
                <a:pos x="30" y="51"/>
              </a:cxn>
              <a:cxn ang="0">
                <a:pos x="30" y="51"/>
              </a:cxn>
            </a:cxnLst>
            <a:rect l="0" t="0" r="r" b="b"/>
            <a:pathLst>
              <a:path w="76" h="51">
                <a:moveTo>
                  <a:pt x="30" y="51"/>
                </a:moveTo>
                <a:lnTo>
                  <a:pt x="30" y="51"/>
                </a:lnTo>
                <a:lnTo>
                  <a:pt x="51" y="50"/>
                </a:lnTo>
                <a:lnTo>
                  <a:pt x="73" y="44"/>
                </a:lnTo>
                <a:lnTo>
                  <a:pt x="73" y="44"/>
                </a:lnTo>
                <a:lnTo>
                  <a:pt x="76" y="43"/>
                </a:lnTo>
                <a:lnTo>
                  <a:pt x="76" y="41"/>
                </a:lnTo>
                <a:lnTo>
                  <a:pt x="74" y="39"/>
                </a:lnTo>
                <a:lnTo>
                  <a:pt x="71" y="34"/>
                </a:lnTo>
                <a:lnTo>
                  <a:pt x="73" y="30"/>
                </a:lnTo>
                <a:lnTo>
                  <a:pt x="74" y="27"/>
                </a:lnTo>
                <a:lnTo>
                  <a:pt x="74" y="27"/>
                </a:lnTo>
                <a:lnTo>
                  <a:pt x="76" y="23"/>
                </a:lnTo>
                <a:lnTo>
                  <a:pt x="74" y="19"/>
                </a:lnTo>
                <a:lnTo>
                  <a:pt x="71" y="18"/>
                </a:lnTo>
                <a:lnTo>
                  <a:pt x="66" y="16"/>
                </a:lnTo>
                <a:lnTo>
                  <a:pt x="55" y="16"/>
                </a:lnTo>
                <a:lnTo>
                  <a:pt x="51" y="16"/>
                </a:lnTo>
                <a:lnTo>
                  <a:pt x="50" y="18"/>
                </a:lnTo>
                <a:lnTo>
                  <a:pt x="50" y="18"/>
                </a:lnTo>
                <a:lnTo>
                  <a:pt x="46" y="18"/>
                </a:lnTo>
                <a:lnTo>
                  <a:pt x="41" y="16"/>
                </a:lnTo>
                <a:lnTo>
                  <a:pt x="26" y="7"/>
                </a:lnTo>
                <a:lnTo>
                  <a:pt x="10" y="2"/>
                </a:lnTo>
                <a:lnTo>
                  <a:pt x="3" y="0"/>
                </a:lnTo>
                <a:lnTo>
                  <a:pt x="2" y="0"/>
                </a:lnTo>
                <a:lnTo>
                  <a:pt x="0" y="2"/>
                </a:lnTo>
                <a:lnTo>
                  <a:pt x="0" y="2"/>
                </a:lnTo>
                <a:lnTo>
                  <a:pt x="0" y="7"/>
                </a:lnTo>
                <a:lnTo>
                  <a:pt x="0" y="14"/>
                </a:lnTo>
                <a:lnTo>
                  <a:pt x="3" y="21"/>
                </a:lnTo>
                <a:lnTo>
                  <a:pt x="7" y="30"/>
                </a:lnTo>
                <a:lnTo>
                  <a:pt x="12" y="39"/>
                </a:lnTo>
                <a:lnTo>
                  <a:pt x="18" y="44"/>
                </a:lnTo>
                <a:lnTo>
                  <a:pt x="25" y="50"/>
                </a:lnTo>
                <a:lnTo>
                  <a:pt x="30" y="51"/>
                </a:lnTo>
                <a:lnTo>
                  <a:pt x="30" y="5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89" name="자유형 462"/>
          <p:cNvSpPr/>
          <p:nvPr/>
        </p:nvSpPr>
        <p:spPr>
          <a:xfrm>
            <a:off x="9036764" y="2021991"/>
            <a:ext cx="32345" cy="17969"/>
          </a:xfrm>
          <a:custGeom>
            <a:avLst/>
            <a:gdLst/>
            <a:cxnLst>
              <a:cxn ang="0">
                <a:pos x="29" y="4"/>
              </a:cxn>
              <a:cxn ang="0">
                <a:pos x="29" y="4"/>
              </a:cxn>
              <a:cxn ang="0">
                <a:pos x="22" y="0"/>
              </a:cxn>
              <a:cxn ang="0">
                <a:pos x="16" y="0"/>
              </a:cxn>
              <a:cxn ang="0">
                <a:pos x="9" y="2"/>
              </a:cxn>
              <a:cxn ang="0">
                <a:pos x="4" y="5"/>
              </a:cxn>
              <a:cxn ang="0">
                <a:pos x="0" y="9"/>
              </a:cxn>
              <a:cxn ang="0">
                <a:pos x="0" y="14"/>
              </a:cxn>
              <a:cxn ang="0">
                <a:pos x="2" y="18"/>
              </a:cxn>
              <a:cxn ang="0">
                <a:pos x="8" y="21"/>
              </a:cxn>
              <a:cxn ang="0">
                <a:pos x="8" y="21"/>
              </a:cxn>
              <a:cxn ang="0">
                <a:pos x="13" y="21"/>
              </a:cxn>
              <a:cxn ang="0">
                <a:pos x="20" y="21"/>
              </a:cxn>
              <a:cxn ang="0">
                <a:pos x="27" y="20"/>
              </a:cxn>
              <a:cxn ang="0">
                <a:pos x="32" y="18"/>
              </a:cxn>
              <a:cxn ang="0">
                <a:pos x="36" y="14"/>
              </a:cxn>
              <a:cxn ang="0">
                <a:pos x="36" y="11"/>
              </a:cxn>
              <a:cxn ang="0">
                <a:pos x="34" y="7"/>
              </a:cxn>
              <a:cxn ang="0">
                <a:pos x="29" y="4"/>
              </a:cxn>
              <a:cxn ang="0">
                <a:pos x="29" y="4"/>
              </a:cxn>
            </a:cxnLst>
            <a:rect l="0" t="0" r="r" b="b"/>
            <a:pathLst>
              <a:path w="36" h="21">
                <a:moveTo>
                  <a:pt x="29" y="4"/>
                </a:moveTo>
                <a:lnTo>
                  <a:pt x="29" y="4"/>
                </a:lnTo>
                <a:lnTo>
                  <a:pt x="22" y="0"/>
                </a:lnTo>
                <a:lnTo>
                  <a:pt x="16" y="0"/>
                </a:lnTo>
                <a:lnTo>
                  <a:pt x="9" y="2"/>
                </a:lnTo>
                <a:lnTo>
                  <a:pt x="4" y="5"/>
                </a:lnTo>
                <a:lnTo>
                  <a:pt x="0" y="9"/>
                </a:lnTo>
                <a:lnTo>
                  <a:pt x="0" y="14"/>
                </a:lnTo>
                <a:lnTo>
                  <a:pt x="2" y="18"/>
                </a:lnTo>
                <a:lnTo>
                  <a:pt x="8" y="21"/>
                </a:lnTo>
                <a:lnTo>
                  <a:pt x="8" y="21"/>
                </a:lnTo>
                <a:lnTo>
                  <a:pt x="13" y="21"/>
                </a:lnTo>
                <a:lnTo>
                  <a:pt x="20" y="21"/>
                </a:lnTo>
                <a:lnTo>
                  <a:pt x="27" y="20"/>
                </a:lnTo>
                <a:lnTo>
                  <a:pt x="32" y="18"/>
                </a:lnTo>
                <a:lnTo>
                  <a:pt x="36" y="14"/>
                </a:lnTo>
                <a:lnTo>
                  <a:pt x="36" y="11"/>
                </a:lnTo>
                <a:lnTo>
                  <a:pt x="34" y="7"/>
                </a:lnTo>
                <a:lnTo>
                  <a:pt x="29" y="4"/>
                </a:lnTo>
                <a:lnTo>
                  <a:pt x="29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0" name="자유형 463"/>
          <p:cNvSpPr/>
          <p:nvPr/>
        </p:nvSpPr>
        <p:spPr>
          <a:xfrm>
            <a:off x="8919961" y="1838699"/>
            <a:ext cx="242592" cy="159932"/>
          </a:xfrm>
          <a:custGeom>
            <a:avLst/>
            <a:gdLst/>
            <a:cxnLst>
              <a:cxn ang="0">
                <a:pos x="14" y="93"/>
              </a:cxn>
              <a:cxn ang="0">
                <a:pos x="23" y="109"/>
              </a:cxn>
              <a:cxn ang="0">
                <a:pos x="32" y="114"/>
              </a:cxn>
              <a:cxn ang="0">
                <a:pos x="71" y="114"/>
              </a:cxn>
              <a:cxn ang="0">
                <a:pos x="99" y="114"/>
              </a:cxn>
              <a:cxn ang="0">
                <a:pos x="101" y="119"/>
              </a:cxn>
              <a:cxn ang="0">
                <a:pos x="78" y="128"/>
              </a:cxn>
              <a:cxn ang="0">
                <a:pos x="58" y="136"/>
              </a:cxn>
              <a:cxn ang="0">
                <a:pos x="67" y="143"/>
              </a:cxn>
              <a:cxn ang="0">
                <a:pos x="92" y="159"/>
              </a:cxn>
              <a:cxn ang="0">
                <a:pos x="92" y="162"/>
              </a:cxn>
              <a:cxn ang="0">
                <a:pos x="117" y="175"/>
              </a:cxn>
              <a:cxn ang="0">
                <a:pos x="147" y="176"/>
              </a:cxn>
              <a:cxn ang="0">
                <a:pos x="153" y="173"/>
              </a:cxn>
              <a:cxn ang="0">
                <a:pos x="181" y="176"/>
              </a:cxn>
              <a:cxn ang="0">
                <a:pos x="188" y="173"/>
              </a:cxn>
              <a:cxn ang="0">
                <a:pos x="201" y="150"/>
              </a:cxn>
              <a:cxn ang="0">
                <a:pos x="208" y="152"/>
              </a:cxn>
              <a:cxn ang="0">
                <a:pos x="220" y="137"/>
              </a:cxn>
              <a:cxn ang="0">
                <a:pos x="229" y="130"/>
              </a:cxn>
              <a:cxn ang="0">
                <a:pos x="263" y="121"/>
              </a:cxn>
              <a:cxn ang="0">
                <a:pos x="268" y="116"/>
              </a:cxn>
              <a:cxn ang="0">
                <a:pos x="258" y="107"/>
              </a:cxn>
              <a:cxn ang="0">
                <a:pos x="233" y="107"/>
              </a:cxn>
              <a:cxn ang="0">
                <a:pos x="220" y="98"/>
              </a:cxn>
              <a:cxn ang="0">
                <a:pos x="222" y="91"/>
              </a:cxn>
              <a:cxn ang="0">
                <a:pos x="217" y="79"/>
              </a:cxn>
              <a:cxn ang="0">
                <a:pos x="211" y="70"/>
              </a:cxn>
              <a:cxn ang="0">
                <a:pos x="213" y="63"/>
              </a:cxn>
              <a:cxn ang="0">
                <a:pos x="202" y="59"/>
              </a:cxn>
              <a:cxn ang="0">
                <a:pos x="195" y="64"/>
              </a:cxn>
              <a:cxn ang="0">
                <a:pos x="193" y="70"/>
              </a:cxn>
              <a:cxn ang="0">
                <a:pos x="179" y="63"/>
              </a:cxn>
              <a:cxn ang="0">
                <a:pos x="174" y="54"/>
              </a:cxn>
              <a:cxn ang="0">
                <a:pos x="145" y="39"/>
              </a:cxn>
              <a:cxn ang="0">
                <a:pos x="99" y="15"/>
              </a:cxn>
              <a:cxn ang="0">
                <a:pos x="80" y="2"/>
              </a:cxn>
              <a:cxn ang="0">
                <a:pos x="56" y="2"/>
              </a:cxn>
              <a:cxn ang="0">
                <a:pos x="58" y="9"/>
              </a:cxn>
              <a:cxn ang="0">
                <a:pos x="71" y="13"/>
              </a:cxn>
              <a:cxn ang="0">
                <a:pos x="69" y="18"/>
              </a:cxn>
              <a:cxn ang="0">
                <a:pos x="49" y="18"/>
              </a:cxn>
              <a:cxn ang="0">
                <a:pos x="37" y="23"/>
              </a:cxn>
              <a:cxn ang="0">
                <a:pos x="46" y="29"/>
              </a:cxn>
              <a:cxn ang="0">
                <a:pos x="53" y="36"/>
              </a:cxn>
              <a:cxn ang="0">
                <a:pos x="26" y="39"/>
              </a:cxn>
              <a:cxn ang="0">
                <a:pos x="16" y="43"/>
              </a:cxn>
              <a:cxn ang="0">
                <a:pos x="14" y="55"/>
              </a:cxn>
              <a:cxn ang="0">
                <a:pos x="30" y="66"/>
              </a:cxn>
              <a:cxn ang="0">
                <a:pos x="40" y="70"/>
              </a:cxn>
              <a:cxn ang="0">
                <a:pos x="35" y="77"/>
              </a:cxn>
              <a:cxn ang="0">
                <a:pos x="17" y="77"/>
              </a:cxn>
              <a:cxn ang="0">
                <a:pos x="5" y="75"/>
              </a:cxn>
              <a:cxn ang="0">
                <a:pos x="0" y="80"/>
              </a:cxn>
              <a:cxn ang="0">
                <a:pos x="8" y="89"/>
              </a:cxn>
            </a:cxnLst>
            <a:rect l="0" t="0" r="r" b="b"/>
            <a:pathLst>
              <a:path w="268" h="178">
                <a:moveTo>
                  <a:pt x="8" y="89"/>
                </a:moveTo>
                <a:lnTo>
                  <a:pt x="8" y="89"/>
                </a:lnTo>
                <a:lnTo>
                  <a:pt x="14" y="93"/>
                </a:lnTo>
                <a:lnTo>
                  <a:pt x="17" y="96"/>
                </a:lnTo>
                <a:lnTo>
                  <a:pt x="19" y="102"/>
                </a:lnTo>
                <a:lnTo>
                  <a:pt x="23" y="109"/>
                </a:lnTo>
                <a:lnTo>
                  <a:pt x="26" y="112"/>
                </a:lnTo>
                <a:lnTo>
                  <a:pt x="32" y="114"/>
                </a:lnTo>
                <a:lnTo>
                  <a:pt x="32" y="114"/>
                </a:lnTo>
                <a:lnTo>
                  <a:pt x="39" y="116"/>
                </a:lnTo>
                <a:lnTo>
                  <a:pt x="49" y="116"/>
                </a:lnTo>
                <a:lnTo>
                  <a:pt x="71" y="114"/>
                </a:lnTo>
                <a:lnTo>
                  <a:pt x="90" y="112"/>
                </a:lnTo>
                <a:lnTo>
                  <a:pt x="97" y="114"/>
                </a:lnTo>
                <a:lnTo>
                  <a:pt x="99" y="114"/>
                </a:lnTo>
                <a:lnTo>
                  <a:pt x="101" y="116"/>
                </a:lnTo>
                <a:lnTo>
                  <a:pt x="101" y="116"/>
                </a:lnTo>
                <a:lnTo>
                  <a:pt x="101" y="119"/>
                </a:lnTo>
                <a:lnTo>
                  <a:pt x="99" y="121"/>
                </a:lnTo>
                <a:lnTo>
                  <a:pt x="94" y="123"/>
                </a:lnTo>
                <a:lnTo>
                  <a:pt x="78" y="128"/>
                </a:lnTo>
                <a:lnTo>
                  <a:pt x="64" y="132"/>
                </a:lnTo>
                <a:lnTo>
                  <a:pt x="58" y="134"/>
                </a:lnTo>
                <a:lnTo>
                  <a:pt x="58" y="136"/>
                </a:lnTo>
                <a:lnTo>
                  <a:pt x="58" y="137"/>
                </a:lnTo>
                <a:lnTo>
                  <a:pt x="58" y="137"/>
                </a:lnTo>
                <a:lnTo>
                  <a:pt x="67" y="143"/>
                </a:lnTo>
                <a:lnTo>
                  <a:pt x="80" y="150"/>
                </a:lnTo>
                <a:lnTo>
                  <a:pt x="90" y="155"/>
                </a:lnTo>
                <a:lnTo>
                  <a:pt x="92" y="159"/>
                </a:lnTo>
                <a:lnTo>
                  <a:pt x="92" y="162"/>
                </a:lnTo>
                <a:lnTo>
                  <a:pt x="92" y="162"/>
                </a:lnTo>
                <a:lnTo>
                  <a:pt x="92" y="162"/>
                </a:lnTo>
                <a:lnTo>
                  <a:pt x="94" y="164"/>
                </a:lnTo>
                <a:lnTo>
                  <a:pt x="97" y="168"/>
                </a:lnTo>
                <a:lnTo>
                  <a:pt x="117" y="175"/>
                </a:lnTo>
                <a:lnTo>
                  <a:pt x="137" y="178"/>
                </a:lnTo>
                <a:lnTo>
                  <a:pt x="144" y="178"/>
                </a:lnTo>
                <a:lnTo>
                  <a:pt x="147" y="176"/>
                </a:lnTo>
                <a:lnTo>
                  <a:pt x="147" y="176"/>
                </a:lnTo>
                <a:lnTo>
                  <a:pt x="149" y="175"/>
                </a:lnTo>
                <a:lnTo>
                  <a:pt x="153" y="173"/>
                </a:lnTo>
                <a:lnTo>
                  <a:pt x="161" y="171"/>
                </a:lnTo>
                <a:lnTo>
                  <a:pt x="170" y="173"/>
                </a:lnTo>
                <a:lnTo>
                  <a:pt x="181" y="176"/>
                </a:lnTo>
                <a:lnTo>
                  <a:pt x="181" y="176"/>
                </a:lnTo>
                <a:lnTo>
                  <a:pt x="185" y="176"/>
                </a:lnTo>
                <a:lnTo>
                  <a:pt x="188" y="173"/>
                </a:lnTo>
                <a:lnTo>
                  <a:pt x="193" y="162"/>
                </a:lnTo>
                <a:lnTo>
                  <a:pt x="199" y="152"/>
                </a:lnTo>
                <a:lnTo>
                  <a:pt x="201" y="150"/>
                </a:lnTo>
                <a:lnTo>
                  <a:pt x="204" y="150"/>
                </a:lnTo>
                <a:lnTo>
                  <a:pt x="204" y="150"/>
                </a:lnTo>
                <a:lnTo>
                  <a:pt x="208" y="152"/>
                </a:lnTo>
                <a:lnTo>
                  <a:pt x="209" y="150"/>
                </a:lnTo>
                <a:lnTo>
                  <a:pt x="215" y="144"/>
                </a:lnTo>
                <a:lnTo>
                  <a:pt x="220" y="137"/>
                </a:lnTo>
                <a:lnTo>
                  <a:pt x="224" y="134"/>
                </a:lnTo>
                <a:lnTo>
                  <a:pt x="229" y="130"/>
                </a:lnTo>
                <a:lnTo>
                  <a:pt x="229" y="130"/>
                </a:lnTo>
                <a:lnTo>
                  <a:pt x="242" y="127"/>
                </a:lnTo>
                <a:lnTo>
                  <a:pt x="254" y="123"/>
                </a:lnTo>
                <a:lnTo>
                  <a:pt x="263" y="121"/>
                </a:lnTo>
                <a:lnTo>
                  <a:pt x="266" y="119"/>
                </a:lnTo>
                <a:lnTo>
                  <a:pt x="268" y="116"/>
                </a:lnTo>
                <a:lnTo>
                  <a:pt x="268" y="116"/>
                </a:lnTo>
                <a:lnTo>
                  <a:pt x="268" y="112"/>
                </a:lnTo>
                <a:lnTo>
                  <a:pt x="265" y="109"/>
                </a:lnTo>
                <a:lnTo>
                  <a:pt x="258" y="107"/>
                </a:lnTo>
                <a:lnTo>
                  <a:pt x="245" y="107"/>
                </a:lnTo>
                <a:lnTo>
                  <a:pt x="245" y="107"/>
                </a:lnTo>
                <a:lnTo>
                  <a:pt x="233" y="107"/>
                </a:lnTo>
                <a:lnTo>
                  <a:pt x="224" y="103"/>
                </a:lnTo>
                <a:lnTo>
                  <a:pt x="220" y="100"/>
                </a:lnTo>
                <a:lnTo>
                  <a:pt x="220" y="98"/>
                </a:lnTo>
                <a:lnTo>
                  <a:pt x="220" y="95"/>
                </a:lnTo>
                <a:lnTo>
                  <a:pt x="222" y="91"/>
                </a:lnTo>
                <a:lnTo>
                  <a:pt x="222" y="91"/>
                </a:lnTo>
                <a:lnTo>
                  <a:pt x="224" y="87"/>
                </a:lnTo>
                <a:lnTo>
                  <a:pt x="222" y="84"/>
                </a:lnTo>
                <a:lnTo>
                  <a:pt x="217" y="79"/>
                </a:lnTo>
                <a:lnTo>
                  <a:pt x="209" y="75"/>
                </a:lnTo>
                <a:lnTo>
                  <a:pt x="209" y="71"/>
                </a:lnTo>
                <a:lnTo>
                  <a:pt x="211" y="70"/>
                </a:lnTo>
                <a:lnTo>
                  <a:pt x="211" y="70"/>
                </a:lnTo>
                <a:lnTo>
                  <a:pt x="215" y="66"/>
                </a:lnTo>
                <a:lnTo>
                  <a:pt x="213" y="63"/>
                </a:lnTo>
                <a:lnTo>
                  <a:pt x="209" y="61"/>
                </a:lnTo>
                <a:lnTo>
                  <a:pt x="206" y="59"/>
                </a:lnTo>
                <a:lnTo>
                  <a:pt x="202" y="59"/>
                </a:lnTo>
                <a:lnTo>
                  <a:pt x="199" y="59"/>
                </a:lnTo>
                <a:lnTo>
                  <a:pt x="195" y="61"/>
                </a:lnTo>
                <a:lnTo>
                  <a:pt x="195" y="64"/>
                </a:lnTo>
                <a:lnTo>
                  <a:pt x="195" y="64"/>
                </a:lnTo>
                <a:lnTo>
                  <a:pt x="195" y="68"/>
                </a:lnTo>
                <a:lnTo>
                  <a:pt x="193" y="70"/>
                </a:lnTo>
                <a:lnTo>
                  <a:pt x="190" y="70"/>
                </a:lnTo>
                <a:lnTo>
                  <a:pt x="186" y="68"/>
                </a:lnTo>
                <a:lnTo>
                  <a:pt x="179" y="63"/>
                </a:lnTo>
                <a:lnTo>
                  <a:pt x="176" y="59"/>
                </a:lnTo>
                <a:lnTo>
                  <a:pt x="174" y="54"/>
                </a:lnTo>
                <a:lnTo>
                  <a:pt x="174" y="54"/>
                </a:lnTo>
                <a:lnTo>
                  <a:pt x="170" y="50"/>
                </a:lnTo>
                <a:lnTo>
                  <a:pt x="165" y="47"/>
                </a:lnTo>
                <a:lnTo>
                  <a:pt x="145" y="39"/>
                </a:lnTo>
                <a:lnTo>
                  <a:pt x="122" y="29"/>
                </a:lnTo>
                <a:lnTo>
                  <a:pt x="110" y="22"/>
                </a:lnTo>
                <a:lnTo>
                  <a:pt x="99" y="15"/>
                </a:lnTo>
                <a:lnTo>
                  <a:pt x="99" y="15"/>
                </a:lnTo>
                <a:lnTo>
                  <a:pt x="89" y="6"/>
                </a:lnTo>
                <a:lnTo>
                  <a:pt x="80" y="2"/>
                </a:lnTo>
                <a:lnTo>
                  <a:pt x="71" y="0"/>
                </a:lnTo>
                <a:lnTo>
                  <a:pt x="62" y="0"/>
                </a:lnTo>
                <a:lnTo>
                  <a:pt x="56" y="2"/>
                </a:lnTo>
                <a:lnTo>
                  <a:pt x="55" y="4"/>
                </a:lnTo>
                <a:lnTo>
                  <a:pt x="55" y="7"/>
                </a:lnTo>
                <a:lnTo>
                  <a:pt x="58" y="9"/>
                </a:lnTo>
                <a:lnTo>
                  <a:pt x="58" y="9"/>
                </a:lnTo>
                <a:lnTo>
                  <a:pt x="69" y="11"/>
                </a:lnTo>
                <a:lnTo>
                  <a:pt x="71" y="13"/>
                </a:lnTo>
                <a:lnTo>
                  <a:pt x="71" y="15"/>
                </a:lnTo>
                <a:lnTo>
                  <a:pt x="71" y="16"/>
                </a:lnTo>
                <a:lnTo>
                  <a:pt x="69" y="18"/>
                </a:lnTo>
                <a:lnTo>
                  <a:pt x="62" y="18"/>
                </a:lnTo>
                <a:lnTo>
                  <a:pt x="62" y="18"/>
                </a:lnTo>
                <a:lnTo>
                  <a:pt x="49" y="18"/>
                </a:lnTo>
                <a:lnTo>
                  <a:pt x="40" y="20"/>
                </a:lnTo>
                <a:lnTo>
                  <a:pt x="37" y="22"/>
                </a:lnTo>
                <a:lnTo>
                  <a:pt x="37" y="23"/>
                </a:lnTo>
                <a:lnTo>
                  <a:pt x="39" y="25"/>
                </a:lnTo>
                <a:lnTo>
                  <a:pt x="46" y="29"/>
                </a:lnTo>
                <a:lnTo>
                  <a:pt x="46" y="29"/>
                </a:lnTo>
                <a:lnTo>
                  <a:pt x="51" y="31"/>
                </a:lnTo>
                <a:lnTo>
                  <a:pt x="55" y="34"/>
                </a:lnTo>
                <a:lnTo>
                  <a:pt x="53" y="36"/>
                </a:lnTo>
                <a:lnTo>
                  <a:pt x="51" y="38"/>
                </a:lnTo>
                <a:lnTo>
                  <a:pt x="39" y="39"/>
                </a:lnTo>
                <a:lnTo>
                  <a:pt x="26" y="39"/>
                </a:lnTo>
                <a:lnTo>
                  <a:pt x="26" y="39"/>
                </a:lnTo>
                <a:lnTo>
                  <a:pt x="19" y="41"/>
                </a:lnTo>
                <a:lnTo>
                  <a:pt x="16" y="43"/>
                </a:lnTo>
                <a:lnTo>
                  <a:pt x="14" y="47"/>
                </a:lnTo>
                <a:lnTo>
                  <a:pt x="12" y="52"/>
                </a:lnTo>
                <a:lnTo>
                  <a:pt x="14" y="55"/>
                </a:lnTo>
                <a:lnTo>
                  <a:pt x="17" y="61"/>
                </a:lnTo>
                <a:lnTo>
                  <a:pt x="23" y="64"/>
                </a:lnTo>
                <a:lnTo>
                  <a:pt x="30" y="66"/>
                </a:lnTo>
                <a:lnTo>
                  <a:pt x="30" y="66"/>
                </a:lnTo>
                <a:lnTo>
                  <a:pt x="37" y="68"/>
                </a:lnTo>
                <a:lnTo>
                  <a:pt x="40" y="70"/>
                </a:lnTo>
                <a:lnTo>
                  <a:pt x="40" y="71"/>
                </a:lnTo>
                <a:lnTo>
                  <a:pt x="39" y="75"/>
                </a:lnTo>
                <a:lnTo>
                  <a:pt x="35" y="77"/>
                </a:lnTo>
                <a:lnTo>
                  <a:pt x="30" y="79"/>
                </a:lnTo>
                <a:lnTo>
                  <a:pt x="24" y="79"/>
                </a:lnTo>
                <a:lnTo>
                  <a:pt x="17" y="77"/>
                </a:lnTo>
                <a:lnTo>
                  <a:pt x="17" y="77"/>
                </a:lnTo>
                <a:lnTo>
                  <a:pt x="10" y="75"/>
                </a:lnTo>
                <a:lnTo>
                  <a:pt x="5" y="75"/>
                </a:lnTo>
                <a:lnTo>
                  <a:pt x="1" y="77"/>
                </a:lnTo>
                <a:lnTo>
                  <a:pt x="0" y="79"/>
                </a:lnTo>
                <a:lnTo>
                  <a:pt x="0" y="80"/>
                </a:lnTo>
                <a:lnTo>
                  <a:pt x="1" y="84"/>
                </a:lnTo>
                <a:lnTo>
                  <a:pt x="3" y="86"/>
                </a:lnTo>
                <a:lnTo>
                  <a:pt x="8" y="89"/>
                </a:lnTo>
                <a:lnTo>
                  <a:pt x="8" y="8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1" name="자유형 464"/>
          <p:cNvSpPr/>
          <p:nvPr/>
        </p:nvSpPr>
        <p:spPr>
          <a:xfrm>
            <a:off x="8848082" y="1906984"/>
            <a:ext cx="30548" cy="16173"/>
          </a:xfrm>
          <a:custGeom>
            <a:avLst/>
            <a:gdLst/>
            <a:cxnLst>
              <a:cxn ang="0">
                <a:pos x="33" y="16"/>
              </a:cxn>
              <a:cxn ang="0">
                <a:pos x="33" y="16"/>
              </a:cxn>
              <a:cxn ang="0">
                <a:pos x="33" y="14"/>
              </a:cxn>
              <a:cxn ang="0">
                <a:pos x="33" y="11"/>
              </a:cxn>
              <a:cxn ang="0">
                <a:pos x="30" y="7"/>
              </a:cxn>
              <a:cxn ang="0">
                <a:pos x="23" y="4"/>
              </a:cxn>
              <a:cxn ang="0">
                <a:pos x="16" y="2"/>
              </a:cxn>
              <a:cxn ang="0">
                <a:pos x="8" y="0"/>
              </a:cxn>
              <a:cxn ang="0">
                <a:pos x="1" y="0"/>
              </a:cxn>
              <a:cxn ang="0">
                <a:pos x="0" y="2"/>
              </a:cxn>
              <a:cxn ang="0">
                <a:pos x="1" y="4"/>
              </a:cxn>
              <a:cxn ang="0">
                <a:pos x="1" y="4"/>
              </a:cxn>
              <a:cxn ang="0">
                <a:pos x="8" y="11"/>
              </a:cxn>
              <a:cxn ang="0">
                <a:pos x="17" y="18"/>
              </a:cxn>
              <a:cxn ang="0">
                <a:pos x="21" y="20"/>
              </a:cxn>
              <a:cxn ang="0">
                <a:pos x="26" y="20"/>
              </a:cxn>
              <a:cxn ang="0">
                <a:pos x="30" y="20"/>
              </a:cxn>
              <a:cxn ang="0">
                <a:pos x="33" y="16"/>
              </a:cxn>
              <a:cxn ang="0">
                <a:pos x="33" y="16"/>
              </a:cxn>
            </a:cxnLst>
            <a:rect l="0" t="0" r="r" b="b"/>
            <a:pathLst>
              <a:path w="33" h="20">
                <a:moveTo>
                  <a:pt x="33" y="16"/>
                </a:moveTo>
                <a:lnTo>
                  <a:pt x="33" y="16"/>
                </a:lnTo>
                <a:lnTo>
                  <a:pt x="33" y="14"/>
                </a:lnTo>
                <a:lnTo>
                  <a:pt x="33" y="11"/>
                </a:lnTo>
                <a:lnTo>
                  <a:pt x="30" y="7"/>
                </a:lnTo>
                <a:lnTo>
                  <a:pt x="23" y="4"/>
                </a:lnTo>
                <a:lnTo>
                  <a:pt x="16" y="2"/>
                </a:lnTo>
                <a:lnTo>
                  <a:pt x="8" y="0"/>
                </a:lnTo>
                <a:lnTo>
                  <a:pt x="1" y="0"/>
                </a:lnTo>
                <a:lnTo>
                  <a:pt x="0" y="2"/>
                </a:lnTo>
                <a:lnTo>
                  <a:pt x="1" y="4"/>
                </a:lnTo>
                <a:lnTo>
                  <a:pt x="1" y="4"/>
                </a:lnTo>
                <a:lnTo>
                  <a:pt x="8" y="11"/>
                </a:lnTo>
                <a:lnTo>
                  <a:pt x="17" y="18"/>
                </a:lnTo>
                <a:lnTo>
                  <a:pt x="21" y="20"/>
                </a:lnTo>
                <a:lnTo>
                  <a:pt x="26" y="20"/>
                </a:lnTo>
                <a:lnTo>
                  <a:pt x="30" y="20"/>
                </a:lnTo>
                <a:lnTo>
                  <a:pt x="33" y="16"/>
                </a:lnTo>
                <a:lnTo>
                  <a:pt x="33" y="1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2" name="자유형 465"/>
          <p:cNvSpPr/>
          <p:nvPr/>
        </p:nvSpPr>
        <p:spPr>
          <a:xfrm>
            <a:off x="8731277" y="1939330"/>
            <a:ext cx="138367" cy="71879"/>
          </a:xfrm>
          <a:custGeom>
            <a:avLst/>
            <a:gdLst/>
            <a:cxnLst>
              <a:cxn ang="0">
                <a:pos x="21" y="27"/>
              </a:cxn>
              <a:cxn ang="0">
                <a:pos x="32" y="25"/>
              </a:cxn>
              <a:cxn ang="0">
                <a:pos x="42" y="29"/>
              </a:cxn>
              <a:cxn ang="0">
                <a:pos x="49" y="34"/>
              </a:cxn>
              <a:cxn ang="0">
                <a:pos x="51" y="41"/>
              </a:cxn>
              <a:cxn ang="0">
                <a:pos x="48" y="45"/>
              </a:cxn>
              <a:cxn ang="0">
                <a:pos x="30" y="47"/>
              </a:cxn>
              <a:cxn ang="0">
                <a:pos x="14" y="47"/>
              </a:cxn>
              <a:cxn ang="0">
                <a:pos x="14" y="48"/>
              </a:cxn>
              <a:cxn ang="0">
                <a:pos x="19" y="57"/>
              </a:cxn>
              <a:cxn ang="0">
                <a:pos x="28" y="59"/>
              </a:cxn>
              <a:cxn ang="0">
                <a:pos x="44" y="57"/>
              </a:cxn>
              <a:cxn ang="0">
                <a:pos x="62" y="54"/>
              </a:cxn>
              <a:cxn ang="0">
                <a:pos x="94" y="59"/>
              </a:cxn>
              <a:cxn ang="0">
                <a:pos x="106" y="68"/>
              </a:cxn>
              <a:cxn ang="0">
                <a:pos x="130" y="80"/>
              </a:cxn>
              <a:cxn ang="0">
                <a:pos x="140" y="80"/>
              </a:cxn>
              <a:cxn ang="0">
                <a:pos x="151" y="73"/>
              </a:cxn>
              <a:cxn ang="0">
                <a:pos x="153" y="68"/>
              </a:cxn>
              <a:cxn ang="0">
                <a:pos x="151" y="63"/>
              </a:cxn>
              <a:cxn ang="0">
                <a:pos x="142" y="54"/>
              </a:cxn>
              <a:cxn ang="0">
                <a:pos x="140" y="47"/>
              </a:cxn>
              <a:cxn ang="0">
                <a:pos x="142" y="43"/>
              </a:cxn>
              <a:cxn ang="0">
                <a:pos x="137" y="38"/>
              </a:cxn>
              <a:cxn ang="0">
                <a:pos x="122" y="32"/>
              </a:cxn>
              <a:cxn ang="0">
                <a:pos x="114" y="31"/>
              </a:cxn>
              <a:cxn ang="0">
                <a:pos x="105" y="27"/>
              </a:cxn>
              <a:cxn ang="0">
                <a:pos x="94" y="15"/>
              </a:cxn>
              <a:cxn ang="0">
                <a:pos x="89" y="15"/>
              </a:cxn>
              <a:cxn ang="0">
                <a:pos x="76" y="20"/>
              </a:cxn>
              <a:cxn ang="0">
                <a:pos x="73" y="18"/>
              </a:cxn>
              <a:cxn ang="0">
                <a:pos x="73" y="13"/>
              </a:cxn>
              <a:cxn ang="0">
                <a:pos x="69" y="7"/>
              </a:cxn>
              <a:cxn ang="0">
                <a:pos x="55" y="2"/>
              </a:cxn>
              <a:cxn ang="0">
                <a:pos x="21" y="0"/>
              </a:cxn>
              <a:cxn ang="0">
                <a:pos x="5" y="2"/>
              </a:cxn>
              <a:cxn ang="0">
                <a:pos x="1" y="6"/>
              </a:cxn>
              <a:cxn ang="0">
                <a:pos x="0" y="15"/>
              </a:cxn>
              <a:cxn ang="0">
                <a:pos x="7" y="25"/>
              </a:cxn>
              <a:cxn ang="0">
                <a:pos x="16" y="29"/>
              </a:cxn>
              <a:cxn ang="0">
                <a:pos x="21" y="27"/>
              </a:cxn>
            </a:cxnLst>
            <a:rect l="0" t="0" r="r" b="b"/>
            <a:pathLst>
              <a:path w="153" h="80">
                <a:moveTo>
                  <a:pt x="21" y="27"/>
                </a:moveTo>
                <a:lnTo>
                  <a:pt x="21" y="27"/>
                </a:lnTo>
                <a:lnTo>
                  <a:pt x="25" y="25"/>
                </a:lnTo>
                <a:lnTo>
                  <a:pt x="32" y="25"/>
                </a:lnTo>
                <a:lnTo>
                  <a:pt x="37" y="25"/>
                </a:lnTo>
                <a:lnTo>
                  <a:pt x="42" y="29"/>
                </a:lnTo>
                <a:lnTo>
                  <a:pt x="46" y="31"/>
                </a:lnTo>
                <a:lnTo>
                  <a:pt x="49" y="34"/>
                </a:lnTo>
                <a:lnTo>
                  <a:pt x="51" y="38"/>
                </a:lnTo>
                <a:lnTo>
                  <a:pt x="51" y="41"/>
                </a:lnTo>
                <a:lnTo>
                  <a:pt x="51" y="41"/>
                </a:lnTo>
                <a:lnTo>
                  <a:pt x="48" y="45"/>
                </a:lnTo>
                <a:lnTo>
                  <a:pt x="44" y="47"/>
                </a:lnTo>
                <a:lnTo>
                  <a:pt x="30" y="47"/>
                </a:lnTo>
                <a:lnTo>
                  <a:pt x="17" y="45"/>
                </a:lnTo>
                <a:lnTo>
                  <a:pt x="14" y="47"/>
                </a:lnTo>
                <a:lnTo>
                  <a:pt x="14" y="48"/>
                </a:lnTo>
                <a:lnTo>
                  <a:pt x="14" y="48"/>
                </a:lnTo>
                <a:lnTo>
                  <a:pt x="16" y="52"/>
                </a:lnTo>
                <a:lnTo>
                  <a:pt x="19" y="57"/>
                </a:lnTo>
                <a:lnTo>
                  <a:pt x="25" y="57"/>
                </a:lnTo>
                <a:lnTo>
                  <a:pt x="28" y="59"/>
                </a:lnTo>
                <a:lnTo>
                  <a:pt x="35" y="59"/>
                </a:lnTo>
                <a:lnTo>
                  <a:pt x="44" y="57"/>
                </a:lnTo>
                <a:lnTo>
                  <a:pt x="44" y="57"/>
                </a:lnTo>
                <a:lnTo>
                  <a:pt x="62" y="54"/>
                </a:lnTo>
                <a:lnTo>
                  <a:pt x="78" y="56"/>
                </a:lnTo>
                <a:lnTo>
                  <a:pt x="94" y="59"/>
                </a:lnTo>
                <a:lnTo>
                  <a:pt x="106" y="68"/>
                </a:lnTo>
                <a:lnTo>
                  <a:pt x="106" y="68"/>
                </a:lnTo>
                <a:lnTo>
                  <a:pt x="119" y="77"/>
                </a:lnTo>
                <a:lnTo>
                  <a:pt x="130" y="80"/>
                </a:lnTo>
                <a:lnTo>
                  <a:pt x="137" y="80"/>
                </a:lnTo>
                <a:lnTo>
                  <a:pt x="140" y="80"/>
                </a:lnTo>
                <a:lnTo>
                  <a:pt x="146" y="77"/>
                </a:lnTo>
                <a:lnTo>
                  <a:pt x="151" y="73"/>
                </a:lnTo>
                <a:lnTo>
                  <a:pt x="151" y="73"/>
                </a:lnTo>
                <a:lnTo>
                  <a:pt x="153" y="68"/>
                </a:lnTo>
                <a:lnTo>
                  <a:pt x="153" y="64"/>
                </a:lnTo>
                <a:lnTo>
                  <a:pt x="151" y="63"/>
                </a:lnTo>
                <a:lnTo>
                  <a:pt x="147" y="59"/>
                </a:lnTo>
                <a:lnTo>
                  <a:pt x="142" y="54"/>
                </a:lnTo>
                <a:lnTo>
                  <a:pt x="140" y="50"/>
                </a:lnTo>
                <a:lnTo>
                  <a:pt x="140" y="47"/>
                </a:lnTo>
                <a:lnTo>
                  <a:pt x="140" y="47"/>
                </a:lnTo>
                <a:lnTo>
                  <a:pt x="142" y="43"/>
                </a:lnTo>
                <a:lnTo>
                  <a:pt x="140" y="40"/>
                </a:lnTo>
                <a:lnTo>
                  <a:pt x="137" y="38"/>
                </a:lnTo>
                <a:lnTo>
                  <a:pt x="133" y="36"/>
                </a:lnTo>
                <a:lnTo>
                  <a:pt x="122" y="32"/>
                </a:lnTo>
                <a:lnTo>
                  <a:pt x="114" y="31"/>
                </a:lnTo>
                <a:lnTo>
                  <a:pt x="114" y="31"/>
                </a:lnTo>
                <a:lnTo>
                  <a:pt x="108" y="31"/>
                </a:lnTo>
                <a:lnTo>
                  <a:pt x="105" y="27"/>
                </a:lnTo>
                <a:lnTo>
                  <a:pt x="99" y="20"/>
                </a:lnTo>
                <a:lnTo>
                  <a:pt x="94" y="15"/>
                </a:lnTo>
                <a:lnTo>
                  <a:pt x="90" y="13"/>
                </a:lnTo>
                <a:lnTo>
                  <a:pt x="89" y="15"/>
                </a:lnTo>
                <a:lnTo>
                  <a:pt x="89" y="15"/>
                </a:lnTo>
                <a:lnTo>
                  <a:pt x="76" y="20"/>
                </a:lnTo>
                <a:lnTo>
                  <a:pt x="74" y="20"/>
                </a:lnTo>
                <a:lnTo>
                  <a:pt x="73" y="18"/>
                </a:lnTo>
                <a:lnTo>
                  <a:pt x="73" y="13"/>
                </a:lnTo>
                <a:lnTo>
                  <a:pt x="73" y="13"/>
                </a:lnTo>
                <a:lnTo>
                  <a:pt x="71" y="9"/>
                </a:lnTo>
                <a:lnTo>
                  <a:pt x="69" y="7"/>
                </a:lnTo>
                <a:lnTo>
                  <a:pt x="64" y="4"/>
                </a:lnTo>
                <a:lnTo>
                  <a:pt x="55" y="2"/>
                </a:lnTo>
                <a:lnTo>
                  <a:pt x="44" y="0"/>
                </a:lnTo>
                <a:lnTo>
                  <a:pt x="21" y="0"/>
                </a:lnTo>
                <a:lnTo>
                  <a:pt x="12" y="0"/>
                </a:lnTo>
                <a:lnTo>
                  <a:pt x="5" y="2"/>
                </a:lnTo>
                <a:lnTo>
                  <a:pt x="5" y="2"/>
                </a:lnTo>
                <a:lnTo>
                  <a:pt x="1" y="6"/>
                </a:lnTo>
                <a:lnTo>
                  <a:pt x="0" y="9"/>
                </a:lnTo>
                <a:lnTo>
                  <a:pt x="0" y="15"/>
                </a:lnTo>
                <a:lnTo>
                  <a:pt x="3" y="20"/>
                </a:lnTo>
                <a:lnTo>
                  <a:pt x="7" y="25"/>
                </a:lnTo>
                <a:lnTo>
                  <a:pt x="10" y="27"/>
                </a:lnTo>
                <a:lnTo>
                  <a:pt x="16" y="29"/>
                </a:lnTo>
                <a:lnTo>
                  <a:pt x="21" y="27"/>
                </a:lnTo>
                <a:lnTo>
                  <a:pt x="21" y="2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3" name="자유형 466"/>
          <p:cNvSpPr/>
          <p:nvPr/>
        </p:nvSpPr>
        <p:spPr>
          <a:xfrm>
            <a:off x="8756436" y="2057931"/>
            <a:ext cx="150946" cy="80864"/>
          </a:xfrm>
          <a:custGeom>
            <a:avLst/>
            <a:gdLst/>
            <a:cxnLst>
              <a:cxn ang="0">
                <a:pos x="137" y="11"/>
              </a:cxn>
              <a:cxn ang="0">
                <a:pos x="132" y="14"/>
              </a:cxn>
              <a:cxn ang="0">
                <a:pos x="93" y="0"/>
              </a:cxn>
              <a:cxn ang="0">
                <a:pos x="88" y="0"/>
              </a:cxn>
              <a:cxn ang="0">
                <a:pos x="84" y="4"/>
              </a:cxn>
              <a:cxn ang="0">
                <a:pos x="91" y="18"/>
              </a:cxn>
              <a:cxn ang="0">
                <a:pos x="100" y="28"/>
              </a:cxn>
              <a:cxn ang="0">
                <a:pos x="105" y="34"/>
              </a:cxn>
              <a:cxn ang="0">
                <a:pos x="100" y="34"/>
              </a:cxn>
              <a:cxn ang="0">
                <a:pos x="73" y="20"/>
              </a:cxn>
              <a:cxn ang="0">
                <a:pos x="66" y="18"/>
              </a:cxn>
              <a:cxn ang="0">
                <a:pos x="59" y="18"/>
              </a:cxn>
              <a:cxn ang="0">
                <a:pos x="59" y="25"/>
              </a:cxn>
              <a:cxn ang="0">
                <a:pos x="63" y="34"/>
              </a:cxn>
              <a:cxn ang="0">
                <a:pos x="64" y="37"/>
              </a:cxn>
              <a:cxn ang="0">
                <a:pos x="68" y="43"/>
              </a:cxn>
              <a:cxn ang="0">
                <a:pos x="66" y="46"/>
              </a:cxn>
              <a:cxn ang="0">
                <a:pos x="59" y="46"/>
              </a:cxn>
              <a:cxn ang="0">
                <a:pos x="50" y="37"/>
              </a:cxn>
              <a:cxn ang="0">
                <a:pos x="41" y="25"/>
              </a:cxn>
              <a:cxn ang="0">
                <a:pos x="29" y="11"/>
              </a:cxn>
              <a:cxn ang="0">
                <a:pos x="18" y="4"/>
              </a:cxn>
              <a:cxn ang="0">
                <a:pos x="11" y="4"/>
              </a:cxn>
              <a:cxn ang="0">
                <a:pos x="2" y="5"/>
              </a:cxn>
              <a:cxn ang="0">
                <a:pos x="0" y="12"/>
              </a:cxn>
              <a:cxn ang="0">
                <a:pos x="9" y="32"/>
              </a:cxn>
              <a:cxn ang="0">
                <a:pos x="16" y="41"/>
              </a:cxn>
              <a:cxn ang="0">
                <a:pos x="47" y="59"/>
              </a:cxn>
              <a:cxn ang="0">
                <a:pos x="54" y="60"/>
              </a:cxn>
              <a:cxn ang="0">
                <a:pos x="75" y="60"/>
              </a:cxn>
              <a:cxn ang="0">
                <a:pos x="96" y="57"/>
              </a:cxn>
              <a:cxn ang="0">
                <a:pos x="102" y="57"/>
              </a:cxn>
              <a:cxn ang="0">
                <a:pos x="105" y="60"/>
              </a:cxn>
              <a:cxn ang="0">
                <a:pos x="96" y="78"/>
              </a:cxn>
              <a:cxn ang="0">
                <a:pos x="96" y="85"/>
              </a:cxn>
              <a:cxn ang="0">
                <a:pos x="102" y="89"/>
              </a:cxn>
              <a:cxn ang="0">
                <a:pos x="118" y="91"/>
              </a:cxn>
              <a:cxn ang="0">
                <a:pos x="146" y="89"/>
              </a:cxn>
              <a:cxn ang="0">
                <a:pos x="155" y="85"/>
              </a:cxn>
              <a:cxn ang="0">
                <a:pos x="159" y="82"/>
              </a:cxn>
              <a:cxn ang="0">
                <a:pos x="162" y="73"/>
              </a:cxn>
              <a:cxn ang="0">
                <a:pos x="166" y="69"/>
              </a:cxn>
              <a:cxn ang="0">
                <a:pos x="169" y="66"/>
              </a:cxn>
              <a:cxn ang="0">
                <a:pos x="164" y="59"/>
              </a:cxn>
              <a:cxn ang="0">
                <a:pos x="162" y="52"/>
              </a:cxn>
              <a:cxn ang="0">
                <a:pos x="164" y="46"/>
              </a:cxn>
              <a:cxn ang="0">
                <a:pos x="164" y="30"/>
              </a:cxn>
              <a:cxn ang="0">
                <a:pos x="153" y="18"/>
              </a:cxn>
              <a:cxn ang="0">
                <a:pos x="143" y="9"/>
              </a:cxn>
              <a:cxn ang="0">
                <a:pos x="137" y="9"/>
              </a:cxn>
              <a:cxn ang="0">
                <a:pos x="137" y="11"/>
              </a:cxn>
            </a:cxnLst>
            <a:rect l="0" t="0" r="r" b="b"/>
            <a:pathLst>
              <a:path w="169" h="91">
                <a:moveTo>
                  <a:pt x="137" y="11"/>
                </a:moveTo>
                <a:lnTo>
                  <a:pt x="137" y="11"/>
                </a:lnTo>
                <a:lnTo>
                  <a:pt x="136" y="12"/>
                </a:lnTo>
                <a:lnTo>
                  <a:pt x="132" y="14"/>
                </a:lnTo>
                <a:lnTo>
                  <a:pt x="121" y="12"/>
                </a:lnTo>
                <a:lnTo>
                  <a:pt x="93" y="0"/>
                </a:lnTo>
                <a:lnTo>
                  <a:pt x="93" y="0"/>
                </a:lnTo>
                <a:lnTo>
                  <a:pt x="88" y="0"/>
                </a:lnTo>
                <a:lnTo>
                  <a:pt x="84" y="0"/>
                </a:lnTo>
                <a:lnTo>
                  <a:pt x="84" y="4"/>
                </a:lnTo>
                <a:lnTo>
                  <a:pt x="84" y="7"/>
                </a:lnTo>
                <a:lnTo>
                  <a:pt x="91" y="18"/>
                </a:lnTo>
                <a:lnTo>
                  <a:pt x="100" y="28"/>
                </a:lnTo>
                <a:lnTo>
                  <a:pt x="100" y="28"/>
                </a:lnTo>
                <a:lnTo>
                  <a:pt x="104" y="32"/>
                </a:lnTo>
                <a:lnTo>
                  <a:pt x="105" y="34"/>
                </a:lnTo>
                <a:lnTo>
                  <a:pt x="104" y="34"/>
                </a:lnTo>
                <a:lnTo>
                  <a:pt x="100" y="34"/>
                </a:lnTo>
                <a:lnTo>
                  <a:pt x="88" y="28"/>
                </a:lnTo>
                <a:lnTo>
                  <a:pt x="73" y="20"/>
                </a:lnTo>
                <a:lnTo>
                  <a:pt x="73" y="20"/>
                </a:lnTo>
                <a:lnTo>
                  <a:pt x="66" y="18"/>
                </a:lnTo>
                <a:lnTo>
                  <a:pt x="63" y="16"/>
                </a:lnTo>
                <a:lnTo>
                  <a:pt x="59" y="18"/>
                </a:lnTo>
                <a:lnTo>
                  <a:pt x="59" y="21"/>
                </a:lnTo>
                <a:lnTo>
                  <a:pt x="59" y="25"/>
                </a:lnTo>
                <a:lnTo>
                  <a:pt x="59" y="30"/>
                </a:lnTo>
                <a:lnTo>
                  <a:pt x="63" y="34"/>
                </a:lnTo>
                <a:lnTo>
                  <a:pt x="64" y="37"/>
                </a:lnTo>
                <a:lnTo>
                  <a:pt x="64" y="37"/>
                </a:lnTo>
                <a:lnTo>
                  <a:pt x="68" y="39"/>
                </a:lnTo>
                <a:lnTo>
                  <a:pt x="68" y="43"/>
                </a:lnTo>
                <a:lnTo>
                  <a:pt x="68" y="44"/>
                </a:lnTo>
                <a:lnTo>
                  <a:pt x="66" y="46"/>
                </a:lnTo>
                <a:lnTo>
                  <a:pt x="63" y="46"/>
                </a:lnTo>
                <a:lnTo>
                  <a:pt x="59" y="46"/>
                </a:lnTo>
                <a:lnTo>
                  <a:pt x="55" y="43"/>
                </a:lnTo>
                <a:lnTo>
                  <a:pt x="50" y="37"/>
                </a:lnTo>
                <a:lnTo>
                  <a:pt x="50" y="37"/>
                </a:lnTo>
                <a:lnTo>
                  <a:pt x="41" y="25"/>
                </a:lnTo>
                <a:lnTo>
                  <a:pt x="34" y="14"/>
                </a:lnTo>
                <a:lnTo>
                  <a:pt x="29" y="11"/>
                </a:lnTo>
                <a:lnTo>
                  <a:pt x="25" y="7"/>
                </a:lnTo>
                <a:lnTo>
                  <a:pt x="18" y="4"/>
                </a:lnTo>
                <a:lnTo>
                  <a:pt x="11" y="4"/>
                </a:lnTo>
                <a:lnTo>
                  <a:pt x="11" y="4"/>
                </a:lnTo>
                <a:lnTo>
                  <a:pt x="6" y="4"/>
                </a:lnTo>
                <a:lnTo>
                  <a:pt x="2" y="5"/>
                </a:lnTo>
                <a:lnTo>
                  <a:pt x="0" y="9"/>
                </a:lnTo>
                <a:lnTo>
                  <a:pt x="0" y="12"/>
                </a:lnTo>
                <a:lnTo>
                  <a:pt x="4" y="23"/>
                </a:lnTo>
                <a:lnTo>
                  <a:pt x="9" y="32"/>
                </a:lnTo>
                <a:lnTo>
                  <a:pt x="9" y="32"/>
                </a:lnTo>
                <a:lnTo>
                  <a:pt x="16" y="41"/>
                </a:lnTo>
                <a:lnTo>
                  <a:pt x="25" y="46"/>
                </a:lnTo>
                <a:lnTo>
                  <a:pt x="47" y="59"/>
                </a:lnTo>
                <a:lnTo>
                  <a:pt x="47" y="59"/>
                </a:lnTo>
                <a:lnTo>
                  <a:pt x="54" y="60"/>
                </a:lnTo>
                <a:lnTo>
                  <a:pt x="61" y="60"/>
                </a:lnTo>
                <a:lnTo>
                  <a:pt x="75" y="60"/>
                </a:lnTo>
                <a:lnTo>
                  <a:pt x="91" y="57"/>
                </a:lnTo>
                <a:lnTo>
                  <a:pt x="96" y="57"/>
                </a:lnTo>
                <a:lnTo>
                  <a:pt x="102" y="57"/>
                </a:lnTo>
                <a:lnTo>
                  <a:pt x="102" y="57"/>
                </a:lnTo>
                <a:lnTo>
                  <a:pt x="105" y="59"/>
                </a:lnTo>
                <a:lnTo>
                  <a:pt x="105" y="60"/>
                </a:lnTo>
                <a:lnTo>
                  <a:pt x="102" y="69"/>
                </a:lnTo>
                <a:lnTo>
                  <a:pt x="96" y="78"/>
                </a:lnTo>
                <a:lnTo>
                  <a:pt x="96" y="82"/>
                </a:lnTo>
                <a:lnTo>
                  <a:pt x="96" y="85"/>
                </a:lnTo>
                <a:lnTo>
                  <a:pt x="96" y="85"/>
                </a:lnTo>
                <a:lnTo>
                  <a:pt x="102" y="89"/>
                </a:lnTo>
                <a:lnTo>
                  <a:pt x="105" y="91"/>
                </a:lnTo>
                <a:lnTo>
                  <a:pt x="118" y="91"/>
                </a:lnTo>
                <a:lnTo>
                  <a:pt x="146" y="89"/>
                </a:lnTo>
                <a:lnTo>
                  <a:pt x="146" y="89"/>
                </a:lnTo>
                <a:lnTo>
                  <a:pt x="152" y="87"/>
                </a:lnTo>
                <a:lnTo>
                  <a:pt x="155" y="85"/>
                </a:lnTo>
                <a:lnTo>
                  <a:pt x="157" y="84"/>
                </a:lnTo>
                <a:lnTo>
                  <a:pt x="159" y="82"/>
                </a:lnTo>
                <a:lnTo>
                  <a:pt x="160" y="75"/>
                </a:lnTo>
                <a:lnTo>
                  <a:pt x="162" y="73"/>
                </a:lnTo>
                <a:lnTo>
                  <a:pt x="166" y="69"/>
                </a:lnTo>
                <a:lnTo>
                  <a:pt x="166" y="69"/>
                </a:lnTo>
                <a:lnTo>
                  <a:pt x="168" y="68"/>
                </a:lnTo>
                <a:lnTo>
                  <a:pt x="169" y="66"/>
                </a:lnTo>
                <a:lnTo>
                  <a:pt x="166" y="60"/>
                </a:lnTo>
                <a:lnTo>
                  <a:pt x="164" y="59"/>
                </a:lnTo>
                <a:lnTo>
                  <a:pt x="162" y="55"/>
                </a:lnTo>
                <a:lnTo>
                  <a:pt x="162" y="52"/>
                </a:lnTo>
                <a:lnTo>
                  <a:pt x="164" y="46"/>
                </a:lnTo>
                <a:lnTo>
                  <a:pt x="164" y="46"/>
                </a:lnTo>
                <a:lnTo>
                  <a:pt x="166" y="39"/>
                </a:lnTo>
                <a:lnTo>
                  <a:pt x="164" y="30"/>
                </a:lnTo>
                <a:lnTo>
                  <a:pt x="159" y="23"/>
                </a:lnTo>
                <a:lnTo>
                  <a:pt x="153" y="18"/>
                </a:lnTo>
                <a:lnTo>
                  <a:pt x="148" y="12"/>
                </a:lnTo>
                <a:lnTo>
                  <a:pt x="143" y="9"/>
                </a:lnTo>
                <a:lnTo>
                  <a:pt x="139" y="7"/>
                </a:lnTo>
                <a:lnTo>
                  <a:pt x="137" y="9"/>
                </a:lnTo>
                <a:lnTo>
                  <a:pt x="137" y="11"/>
                </a:lnTo>
                <a:lnTo>
                  <a:pt x="137" y="11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4" name="자유형 467"/>
          <p:cNvSpPr/>
          <p:nvPr/>
        </p:nvSpPr>
        <p:spPr>
          <a:xfrm>
            <a:off x="8930744" y="2014803"/>
            <a:ext cx="62893" cy="17969"/>
          </a:xfrm>
          <a:custGeom>
            <a:avLst/>
            <a:gdLst/>
            <a:cxnLst>
              <a:cxn ang="0">
                <a:pos x="71" y="2"/>
              </a:cxn>
              <a:cxn ang="0">
                <a:pos x="71" y="2"/>
              </a:cxn>
              <a:cxn ang="0">
                <a:pos x="66" y="0"/>
              </a:cxn>
              <a:cxn ang="0">
                <a:pos x="57" y="0"/>
              </a:cxn>
              <a:cxn ang="0">
                <a:pos x="30" y="2"/>
              </a:cxn>
              <a:cxn ang="0">
                <a:pos x="18" y="5"/>
              </a:cxn>
              <a:cxn ang="0">
                <a:pos x="7" y="7"/>
              </a:cxn>
              <a:cxn ang="0">
                <a:pos x="2" y="11"/>
              </a:cxn>
              <a:cxn ang="0">
                <a:pos x="0" y="12"/>
              </a:cxn>
              <a:cxn ang="0">
                <a:pos x="2" y="14"/>
              </a:cxn>
              <a:cxn ang="0">
                <a:pos x="2" y="14"/>
              </a:cxn>
              <a:cxn ang="0">
                <a:pos x="11" y="18"/>
              </a:cxn>
              <a:cxn ang="0">
                <a:pos x="22" y="20"/>
              </a:cxn>
              <a:cxn ang="0">
                <a:pos x="34" y="20"/>
              </a:cxn>
              <a:cxn ang="0">
                <a:pos x="45" y="16"/>
              </a:cxn>
              <a:cxn ang="0">
                <a:pos x="55" y="12"/>
              </a:cxn>
              <a:cxn ang="0">
                <a:pos x="64" y="9"/>
              </a:cxn>
              <a:cxn ang="0">
                <a:pos x="70" y="5"/>
              </a:cxn>
              <a:cxn ang="0">
                <a:pos x="71" y="2"/>
              </a:cxn>
              <a:cxn ang="0">
                <a:pos x="71" y="2"/>
              </a:cxn>
            </a:cxnLst>
            <a:rect l="0" t="0" r="r" b="b"/>
            <a:pathLst>
              <a:path w="71" h="20">
                <a:moveTo>
                  <a:pt x="71" y="2"/>
                </a:moveTo>
                <a:lnTo>
                  <a:pt x="71" y="2"/>
                </a:lnTo>
                <a:lnTo>
                  <a:pt x="66" y="0"/>
                </a:lnTo>
                <a:lnTo>
                  <a:pt x="57" y="0"/>
                </a:lnTo>
                <a:lnTo>
                  <a:pt x="30" y="2"/>
                </a:lnTo>
                <a:lnTo>
                  <a:pt x="18" y="5"/>
                </a:lnTo>
                <a:lnTo>
                  <a:pt x="7" y="7"/>
                </a:lnTo>
                <a:lnTo>
                  <a:pt x="2" y="11"/>
                </a:lnTo>
                <a:lnTo>
                  <a:pt x="0" y="12"/>
                </a:lnTo>
                <a:lnTo>
                  <a:pt x="2" y="14"/>
                </a:lnTo>
                <a:lnTo>
                  <a:pt x="2" y="14"/>
                </a:lnTo>
                <a:lnTo>
                  <a:pt x="11" y="18"/>
                </a:lnTo>
                <a:lnTo>
                  <a:pt x="22" y="20"/>
                </a:lnTo>
                <a:lnTo>
                  <a:pt x="34" y="20"/>
                </a:lnTo>
                <a:lnTo>
                  <a:pt x="45" y="16"/>
                </a:lnTo>
                <a:lnTo>
                  <a:pt x="55" y="12"/>
                </a:lnTo>
                <a:lnTo>
                  <a:pt x="64" y="9"/>
                </a:lnTo>
                <a:lnTo>
                  <a:pt x="70" y="5"/>
                </a:lnTo>
                <a:lnTo>
                  <a:pt x="71" y="2"/>
                </a:lnTo>
                <a:lnTo>
                  <a:pt x="71" y="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5" name="자유형 468"/>
          <p:cNvSpPr/>
          <p:nvPr/>
        </p:nvSpPr>
        <p:spPr>
          <a:xfrm>
            <a:off x="8149056" y="2868371"/>
            <a:ext cx="35939" cy="50315"/>
          </a:xfrm>
          <a:custGeom>
            <a:avLst/>
            <a:gdLst/>
            <a:cxnLst>
              <a:cxn ang="0">
                <a:pos x="4" y="3"/>
              </a:cxn>
              <a:cxn ang="0">
                <a:pos x="4" y="3"/>
              </a:cxn>
              <a:cxn ang="0">
                <a:pos x="2" y="5"/>
              </a:cxn>
              <a:cxn ang="0">
                <a:pos x="0" y="9"/>
              </a:cxn>
              <a:cxn ang="0">
                <a:pos x="0" y="16"/>
              </a:cxn>
              <a:cxn ang="0">
                <a:pos x="6" y="25"/>
              </a:cxn>
              <a:cxn ang="0">
                <a:pos x="11" y="34"/>
              </a:cxn>
              <a:cxn ang="0">
                <a:pos x="20" y="43"/>
              </a:cxn>
              <a:cxn ang="0">
                <a:pos x="27" y="50"/>
              </a:cxn>
              <a:cxn ang="0">
                <a:pos x="36" y="55"/>
              </a:cxn>
              <a:cxn ang="0">
                <a:pos x="38" y="55"/>
              </a:cxn>
              <a:cxn ang="0">
                <a:pos x="39" y="55"/>
              </a:cxn>
              <a:cxn ang="0">
                <a:pos x="39" y="55"/>
              </a:cxn>
              <a:cxn ang="0">
                <a:pos x="41" y="52"/>
              </a:cxn>
              <a:cxn ang="0">
                <a:pos x="41" y="48"/>
              </a:cxn>
              <a:cxn ang="0">
                <a:pos x="38" y="39"/>
              </a:cxn>
              <a:cxn ang="0">
                <a:pos x="32" y="28"/>
              </a:cxn>
              <a:cxn ang="0">
                <a:pos x="31" y="23"/>
              </a:cxn>
              <a:cxn ang="0">
                <a:pos x="29" y="18"/>
              </a:cxn>
              <a:cxn ang="0">
                <a:pos x="29" y="18"/>
              </a:cxn>
              <a:cxn ang="0">
                <a:pos x="27" y="9"/>
              </a:cxn>
              <a:cxn ang="0">
                <a:pos x="25" y="5"/>
              </a:cxn>
              <a:cxn ang="0">
                <a:pos x="23" y="2"/>
              </a:cxn>
              <a:cxn ang="0">
                <a:pos x="20" y="0"/>
              </a:cxn>
              <a:cxn ang="0">
                <a:pos x="16" y="0"/>
              </a:cxn>
              <a:cxn ang="0">
                <a:pos x="11" y="0"/>
              </a:cxn>
              <a:cxn ang="0">
                <a:pos x="4" y="3"/>
              </a:cxn>
              <a:cxn ang="0">
                <a:pos x="4" y="3"/>
              </a:cxn>
            </a:cxnLst>
            <a:rect l="0" t="0" r="r" b="b"/>
            <a:pathLst>
              <a:path w="41" h="55">
                <a:moveTo>
                  <a:pt x="4" y="3"/>
                </a:moveTo>
                <a:lnTo>
                  <a:pt x="4" y="3"/>
                </a:lnTo>
                <a:lnTo>
                  <a:pt x="2" y="5"/>
                </a:lnTo>
                <a:lnTo>
                  <a:pt x="0" y="9"/>
                </a:lnTo>
                <a:lnTo>
                  <a:pt x="0" y="16"/>
                </a:lnTo>
                <a:lnTo>
                  <a:pt x="6" y="25"/>
                </a:lnTo>
                <a:lnTo>
                  <a:pt x="11" y="34"/>
                </a:lnTo>
                <a:lnTo>
                  <a:pt x="20" y="43"/>
                </a:lnTo>
                <a:lnTo>
                  <a:pt x="27" y="50"/>
                </a:lnTo>
                <a:lnTo>
                  <a:pt x="36" y="55"/>
                </a:lnTo>
                <a:lnTo>
                  <a:pt x="38" y="55"/>
                </a:lnTo>
                <a:lnTo>
                  <a:pt x="39" y="55"/>
                </a:lnTo>
                <a:lnTo>
                  <a:pt x="39" y="55"/>
                </a:lnTo>
                <a:lnTo>
                  <a:pt x="41" y="52"/>
                </a:lnTo>
                <a:lnTo>
                  <a:pt x="41" y="48"/>
                </a:lnTo>
                <a:lnTo>
                  <a:pt x="38" y="39"/>
                </a:lnTo>
                <a:lnTo>
                  <a:pt x="32" y="28"/>
                </a:lnTo>
                <a:lnTo>
                  <a:pt x="31" y="23"/>
                </a:lnTo>
                <a:lnTo>
                  <a:pt x="29" y="18"/>
                </a:lnTo>
                <a:lnTo>
                  <a:pt x="29" y="18"/>
                </a:lnTo>
                <a:lnTo>
                  <a:pt x="27" y="9"/>
                </a:lnTo>
                <a:lnTo>
                  <a:pt x="25" y="5"/>
                </a:lnTo>
                <a:lnTo>
                  <a:pt x="23" y="2"/>
                </a:lnTo>
                <a:lnTo>
                  <a:pt x="20" y="0"/>
                </a:lnTo>
                <a:lnTo>
                  <a:pt x="16" y="0"/>
                </a:lnTo>
                <a:lnTo>
                  <a:pt x="11" y="0"/>
                </a:lnTo>
                <a:lnTo>
                  <a:pt x="4" y="3"/>
                </a:lnTo>
                <a:lnTo>
                  <a:pt x="4" y="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6" name="자유형 469"/>
          <p:cNvSpPr/>
          <p:nvPr/>
        </p:nvSpPr>
        <p:spPr>
          <a:xfrm>
            <a:off x="9714228" y="2938454"/>
            <a:ext cx="138367" cy="127586"/>
          </a:xfrm>
          <a:custGeom>
            <a:avLst/>
            <a:gdLst/>
            <a:cxnLst>
              <a:cxn ang="0">
                <a:pos x="85" y="7"/>
              </a:cxn>
              <a:cxn ang="0">
                <a:pos x="85" y="2"/>
              </a:cxn>
              <a:cxn ang="0">
                <a:pos x="71" y="2"/>
              </a:cxn>
              <a:cxn ang="0">
                <a:pos x="48" y="27"/>
              </a:cxn>
              <a:cxn ang="0">
                <a:pos x="34" y="55"/>
              </a:cxn>
              <a:cxn ang="0">
                <a:pos x="32" y="70"/>
              </a:cxn>
              <a:cxn ang="0">
                <a:pos x="23" y="77"/>
              </a:cxn>
              <a:cxn ang="0">
                <a:pos x="10" y="82"/>
              </a:cxn>
              <a:cxn ang="0">
                <a:pos x="9" y="91"/>
              </a:cxn>
              <a:cxn ang="0">
                <a:pos x="10" y="96"/>
              </a:cxn>
              <a:cxn ang="0">
                <a:pos x="0" y="112"/>
              </a:cxn>
              <a:cxn ang="0">
                <a:pos x="3" y="119"/>
              </a:cxn>
              <a:cxn ang="0">
                <a:pos x="28" y="119"/>
              </a:cxn>
              <a:cxn ang="0">
                <a:pos x="48" y="119"/>
              </a:cxn>
              <a:cxn ang="0">
                <a:pos x="73" y="114"/>
              </a:cxn>
              <a:cxn ang="0">
                <a:pos x="78" y="110"/>
              </a:cxn>
              <a:cxn ang="0">
                <a:pos x="90" y="119"/>
              </a:cxn>
              <a:cxn ang="0">
                <a:pos x="96" y="119"/>
              </a:cxn>
              <a:cxn ang="0">
                <a:pos x="90" y="130"/>
              </a:cxn>
              <a:cxn ang="0">
                <a:pos x="89" y="135"/>
              </a:cxn>
              <a:cxn ang="0">
                <a:pos x="96" y="135"/>
              </a:cxn>
              <a:cxn ang="0">
                <a:pos x="114" y="125"/>
              </a:cxn>
              <a:cxn ang="0">
                <a:pos x="124" y="132"/>
              </a:cxn>
              <a:cxn ang="0">
                <a:pos x="123" y="137"/>
              </a:cxn>
              <a:cxn ang="0">
                <a:pos x="139" y="143"/>
              </a:cxn>
              <a:cxn ang="0">
                <a:pos x="151" y="137"/>
              </a:cxn>
              <a:cxn ang="0">
                <a:pos x="153" y="128"/>
              </a:cxn>
              <a:cxn ang="0">
                <a:pos x="144" y="114"/>
              </a:cxn>
              <a:cxn ang="0">
                <a:pos x="140" y="118"/>
              </a:cxn>
              <a:cxn ang="0">
                <a:pos x="135" y="109"/>
              </a:cxn>
              <a:cxn ang="0">
                <a:pos x="140" y="103"/>
              </a:cxn>
              <a:cxn ang="0">
                <a:pos x="142" y="96"/>
              </a:cxn>
              <a:cxn ang="0">
                <a:pos x="130" y="98"/>
              </a:cxn>
              <a:cxn ang="0">
                <a:pos x="124" y="89"/>
              </a:cxn>
              <a:cxn ang="0">
                <a:pos x="131" y="75"/>
              </a:cxn>
              <a:cxn ang="0">
                <a:pos x="131" y="71"/>
              </a:cxn>
              <a:cxn ang="0">
                <a:pos x="114" y="68"/>
              </a:cxn>
              <a:cxn ang="0">
                <a:pos x="112" y="73"/>
              </a:cxn>
              <a:cxn ang="0">
                <a:pos x="96" y="71"/>
              </a:cxn>
              <a:cxn ang="0">
                <a:pos x="92" y="66"/>
              </a:cxn>
              <a:cxn ang="0">
                <a:pos x="82" y="55"/>
              </a:cxn>
              <a:cxn ang="0">
                <a:pos x="82" y="52"/>
              </a:cxn>
              <a:cxn ang="0">
                <a:pos x="74" y="48"/>
              </a:cxn>
              <a:cxn ang="0">
                <a:pos x="64" y="54"/>
              </a:cxn>
              <a:cxn ang="0">
                <a:pos x="62" y="55"/>
              </a:cxn>
              <a:cxn ang="0">
                <a:pos x="62" y="41"/>
              </a:cxn>
              <a:cxn ang="0">
                <a:pos x="71" y="29"/>
              </a:cxn>
              <a:cxn ang="0">
                <a:pos x="82" y="9"/>
              </a:cxn>
            </a:cxnLst>
            <a:rect l="0" t="0" r="r" b="b"/>
            <a:pathLst>
              <a:path w="153" h="143">
                <a:moveTo>
                  <a:pt x="82" y="9"/>
                </a:moveTo>
                <a:lnTo>
                  <a:pt x="82" y="9"/>
                </a:lnTo>
                <a:lnTo>
                  <a:pt x="85" y="7"/>
                </a:lnTo>
                <a:lnTo>
                  <a:pt x="87" y="6"/>
                </a:lnTo>
                <a:lnTo>
                  <a:pt x="85" y="4"/>
                </a:lnTo>
                <a:lnTo>
                  <a:pt x="85" y="2"/>
                </a:lnTo>
                <a:lnTo>
                  <a:pt x="78" y="0"/>
                </a:lnTo>
                <a:lnTo>
                  <a:pt x="71" y="2"/>
                </a:lnTo>
                <a:lnTo>
                  <a:pt x="71" y="2"/>
                </a:lnTo>
                <a:lnTo>
                  <a:pt x="67" y="6"/>
                </a:lnTo>
                <a:lnTo>
                  <a:pt x="60" y="11"/>
                </a:lnTo>
                <a:lnTo>
                  <a:pt x="48" y="27"/>
                </a:lnTo>
                <a:lnTo>
                  <a:pt x="37" y="43"/>
                </a:lnTo>
                <a:lnTo>
                  <a:pt x="34" y="50"/>
                </a:lnTo>
                <a:lnTo>
                  <a:pt x="34" y="55"/>
                </a:lnTo>
                <a:lnTo>
                  <a:pt x="34" y="55"/>
                </a:lnTo>
                <a:lnTo>
                  <a:pt x="34" y="62"/>
                </a:lnTo>
                <a:lnTo>
                  <a:pt x="32" y="70"/>
                </a:lnTo>
                <a:lnTo>
                  <a:pt x="28" y="75"/>
                </a:lnTo>
                <a:lnTo>
                  <a:pt x="26" y="77"/>
                </a:lnTo>
                <a:lnTo>
                  <a:pt x="23" y="77"/>
                </a:lnTo>
                <a:lnTo>
                  <a:pt x="23" y="77"/>
                </a:lnTo>
                <a:lnTo>
                  <a:pt x="16" y="78"/>
                </a:lnTo>
                <a:lnTo>
                  <a:pt x="10" y="82"/>
                </a:lnTo>
                <a:lnTo>
                  <a:pt x="7" y="86"/>
                </a:lnTo>
                <a:lnTo>
                  <a:pt x="7" y="89"/>
                </a:lnTo>
                <a:lnTo>
                  <a:pt x="9" y="91"/>
                </a:lnTo>
                <a:lnTo>
                  <a:pt x="9" y="91"/>
                </a:lnTo>
                <a:lnTo>
                  <a:pt x="10" y="94"/>
                </a:lnTo>
                <a:lnTo>
                  <a:pt x="10" y="96"/>
                </a:lnTo>
                <a:lnTo>
                  <a:pt x="3" y="105"/>
                </a:lnTo>
                <a:lnTo>
                  <a:pt x="2" y="109"/>
                </a:lnTo>
                <a:lnTo>
                  <a:pt x="0" y="112"/>
                </a:lnTo>
                <a:lnTo>
                  <a:pt x="0" y="116"/>
                </a:lnTo>
                <a:lnTo>
                  <a:pt x="3" y="119"/>
                </a:lnTo>
                <a:lnTo>
                  <a:pt x="3" y="119"/>
                </a:lnTo>
                <a:lnTo>
                  <a:pt x="10" y="121"/>
                </a:lnTo>
                <a:lnTo>
                  <a:pt x="19" y="121"/>
                </a:lnTo>
                <a:lnTo>
                  <a:pt x="28" y="119"/>
                </a:lnTo>
                <a:lnTo>
                  <a:pt x="39" y="119"/>
                </a:lnTo>
                <a:lnTo>
                  <a:pt x="39" y="119"/>
                </a:lnTo>
                <a:lnTo>
                  <a:pt x="48" y="119"/>
                </a:lnTo>
                <a:lnTo>
                  <a:pt x="57" y="119"/>
                </a:lnTo>
                <a:lnTo>
                  <a:pt x="64" y="118"/>
                </a:lnTo>
                <a:lnTo>
                  <a:pt x="73" y="114"/>
                </a:lnTo>
                <a:lnTo>
                  <a:pt x="73" y="114"/>
                </a:lnTo>
                <a:lnTo>
                  <a:pt x="74" y="112"/>
                </a:lnTo>
                <a:lnTo>
                  <a:pt x="78" y="110"/>
                </a:lnTo>
                <a:lnTo>
                  <a:pt x="82" y="114"/>
                </a:lnTo>
                <a:lnTo>
                  <a:pt x="87" y="118"/>
                </a:lnTo>
                <a:lnTo>
                  <a:pt x="90" y="119"/>
                </a:lnTo>
                <a:lnTo>
                  <a:pt x="94" y="119"/>
                </a:lnTo>
                <a:lnTo>
                  <a:pt x="94" y="119"/>
                </a:lnTo>
                <a:lnTo>
                  <a:pt x="96" y="119"/>
                </a:lnTo>
                <a:lnTo>
                  <a:pt x="98" y="119"/>
                </a:lnTo>
                <a:lnTo>
                  <a:pt x="94" y="123"/>
                </a:lnTo>
                <a:lnTo>
                  <a:pt x="90" y="130"/>
                </a:lnTo>
                <a:lnTo>
                  <a:pt x="89" y="132"/>
                </a:lnTo>
                <a:lnTo>
                  <a:pt x="89" y="135"/>
                </a:lnTo>
                <a:lnTo>
                  <a:pt x="89" y="135"/>
                </a:lnTo>
                <a:lnTo>
                  <a:pt x="89" y="137"/>
                </a:lnTo>
                <a:lnTo>
                  <a:pt x="90" y="137"/>
                </a:lnTo>
                <a:lnTo>
                  <a:pt x="96" y="135"/>
                </a:lnTo>
                <a:lnTo>
                  <a:pt x="108" y="127"/>
                </a:lnTo>
                <a:lnTo>
                  <a:pt x="108" y="127"/>
                </a:lnTo>
                <a:lnTo>
                  <a:pt x="114" y="125"/>
                </a:lnTo>
                <a:lnTo>
                  <a:pt x="121" y="127"/>
                </a:lnTo>
                <a:lnTo>
                  <a:pt x="123" y="130"/>
                </a:lnTo>
                <a:lnTo>
                  <a:pt x="124" y="132"/>
                </a:lnTo>
                <a:lnTo>
                  <a:pt x="123" y="134"/>
                </a:lnTo>
                <a:lnTo>
                  <a:pt x="123" y="134"/>
                </a:lnTo>
                <a:lnTo>
                  <a:pt x="123" y="137"/>
                </a:lnTo>
                <a:lnTo>
                  <a:pt x="124" y="139"/>
                </a:lnTo>
                <a:lnTo>
                  <a:pt x="133" y="143"/>
                </a:lnTo>
                <a:lnTo>
                  <a:pt x="139" y="143"/>
                </a:lnTo>
                <a:lnTo>
                  <a:pt x="144" y="143"/>
                </a:lnTo>
                <a:lnTo>
                  <a:pt x="149" y="141"/>
                </a:lnTo>
                <a:lnTo>
                  <a:pt x="151" y="137"/>
                </a:lnTo>
                <a:lnTo>
                  <a:pt x="151" y="137"/>
                </a:lnTo>
                <a:lnTo>
                  <a:pt x="153" y="132"/>
                </a:lnTo>
                <a:lnTo>
                  <a:pt x="153" y="128"/>
                </a:lnTo>
                <a:lnTo>
                  <a:pt x="151" y="119"/>
                </a:lnTo>
                <a:lnTo>
                  <a:pt x="146" y="114"/>
                </a:lnTo>
                <a:lnTo>
                  <a:pt x="144" y="114"/>
                </a:lnTo>
                <a:lnTo>
                  <a:pt x="142" y="116"/>
                </a:lnTo>
                <a:lnTo>
                  <a:pt x="142" y="116"/>
                </a:lnTo>
                <a:lnTo>
                  <a:pt x="140" y="118"/>
                </a:lnTo>
                <a:lnTo>
                  <a:pt x="139" y="118"/>
                </a:lnTo>
                <a:lnTo>
                  <a:pt x="135" y="116"/>
                </a:lnTo>
                <a:lnTo>
                  <a:pt x="135" y="109"/>
                </a:lnTo>
                <a:lnTo>
                  <a:pt x="137" y="107"/>
                </a:lnTo>
                <a:lnTo>
                  <a:pt x="140" y="103"/>
                </a:lnTo>
                <a:lnTo>
                  <a:pt x="140" y="103"/>
                </a:lnTo>
                <a:lnTo>
                  <a:pt x="144" y="100"/>
                </a:lnTo>
                <a:lnTo>
                  <a:pt x="142" y="98"/>
                </a:lnTo>
                <a:lnTo>
                  <a:pt x="142" y="96"/>
                </a:lnTo>
                <a:lnTo>
                  <a:pt x="137" y="96"/>
                </a:lnTo>
                <a:lnTo>
                  <a:pt x="130" y="98"/>
                </a:lnTo>
                <a:lnTo>
                  <a:pt x="130" y="98"/>
                </a:lnTo>
                <a:lnTo>
                  <a:pt x="128" y="98"/>
                </a:lnTo>
                <a:lnTo>
                  <a:pt x="126" y="96"/>
                </a:lnTo>
                <a:lnTo>
                  <a:pt x="124" y="89"/>
                </a:lnTo>
                <a:lnTo>
                  <a:pt x="126" y="80"/>
                </a:lnTo>
                <a:lnTo>
                  <a:pt x="130" y="77"/>
                </a:lnTo>
                <a:lnTo>
                  <a:pt x="131" y="75"/>
                </a:lnTo>
                <a:lnTo>
                  <a:pt x="131" y="75"/>
                </a:lnTo>
                <a:lnTo>
                  <a:pt x="133" y="73"/>
                </a:lnTo>
                <a:lnTo>
                  <a:pt x="131" y="71"/>
                </a:lnTo>
                <a:lnTo>
                  <a:pt x="124" y="68"/>
                </a:lnTo>
                <a:lnTo>
                  <a:pt x="117" y="68"/>
                </a:lnTo>
                <a:lnTo>
                  <a:pt x="114" y="68"/>
                </a:lnTo>
                <a:lnTo>
                  <a:pt x="114" y="70"/>
                </a:lnTo>
                <a:lnTo>
                  <a:pt x="114" y="70"/>
                </a:lnTo>
                <a:lnTo>
                  <a:pt x="112" y="73"/>
                </a:lnTo>
                <a:lnTo>
                  <a:pt x="110" y="73"/>
                </a:lnTo>
                <a:lnTo>
                  <a:pt x="103" y="73"/>
                </a:lnTo>
                <a:lnTo>
                  <a:pt x="96" y="71"/>
                </a:lnTo>
                <a:lnTo>
                  <a:pt x="94" y="68"/>
                </a:lnTo>
                <a:lnTo>
                  <a:pt x="92" y="66"/>
                </a:lnTo>
                <a:lnTo>
                  <a:pt x="92" y="66"/>
                </a:lnTo>
                <a:lnTo>
                  <a:pt x="89" y="62"/>
                </a:lnTo>
                <a:lnTo>
                  <a:pt x="83" y="59"/>
                </a:lnTo>
                <a:lnTo>
                  <a:pt x="82" y="55"/>
                </a:lnTo>
                <a:lnTo>
                  <a:pt x="80" y="54"/>
                </a:lnTo>
                <a:lnTo>
                  <a:pt x="82" y="52"/>
                </a:lnTo>
                <a:lnTo>
                  <a:pt x="82" y="52"/>
                </a:lnTo>
                <a:lnTo>
                  <a:pt x="82" y="50"/>
                </a:lnTo>
                <a:lnTo>
                  <a:pt x="82" y="50"/>
                </a:lnTo>
                <a:lnTo>
                  <a:pt x="74" y="48"/>
                </a:lnTo>
                <a:lnTo>
                  <a:pt x="67" y="48"/>
                </a:lnTo>
                <a:lnTo>
                  <a:pt x="66" y="50"/>
                </a:lnTo>
                <a:lnTo>
                  <a:pt x="64" y="54"/>
                </a:lnTo>
                <a:lnTo>
                  <a:pt x="64" y="54"/>
                </a:lnTo>
                <a:lnTo>
                  <a:pt x="62" y="55"/>
                </a:lnTo>
                <a:lnTo>
                  <a:pt x="62" y="55"/>
                </a:lnTo>
                <a:lnTo>
                  <a:pt x="60" y="52"/>
                </a:lnTo>
                <a:lnTo>
                  <a:pt x="60" y="45"/>
                </a:lnTo>
                <a:lnTo>
                  <a:pt x="62" y="41"/>
                </a:lnTo>
                <a:lnTo>
                  <a:pt x="66" y="36"/>
                </a:lnTo>
                <a:lnTo>
                  <a:pt x="66" y="36"/>
                </a:lnTo>
                <a:lnTo>
                  <a:pt x="71" y="29"/>
                </a:lnTo>
                <a:lnTo>
                  <a:pt x="74" y="22"/>
                </a:lnTo>
                <a:lnTo>
                  <a:pt x="76" y="14"/>
                </a:lnTo>
                <a:lnTo>
                  <a:pt x="82" y="9"/>
                </a:lnTo>
                <a:lnTo>
                  <a:pt x="82" y="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7" name="자유형 470"/>
          <p:cNvSpPr/>
          <p:nvPr/>
        </p:nvSpPr>
        <p:spPr>
          <a:xfrm>
            <a:off x="9604612" y="2985175"/>
            <a:ext cx="57503" cy="23361"/>
          </a:xfrm>
          <a:custGeom>
            <a:avLst/>
            <a:gdLst/>
            <a:cxnLst>
              <a:cxn ang="0">
                <a:pos x="0" y="2"/>
              </a:cxn>
              <a:cxn ang="0">
                <a:pos x="0" y="2"/>
              </a:cxn>
              <a:cxn ang="0">
                <a:pos x="4" y="5"/>
              </a:cxn>
              <a:cxn ang="0">
                <a:pos x="11" y="10"/>
              </a:cxn>
              <a:cxn ang="0">
                <a:pos x="32" y="21"/>
              </a:cxn>
              <a:cxn ang="0">
                <a:pos x="44" y="25"/>
              </a:cxn>
              <a:cxn ang="0">
                <a:pos x="53" y="26"/>
              </a:cxn>
              <a:cxn ang="0">
                <a:pos x="62" y="26"/>
              </a:cxn>
              <a:cxn ang="0">
                <a:pos x="64" y="25"/>
              </a:cxn>
              <a:cxn ang="0">
                <a:pos x="64" y="25"/>
              </a:cxn>
              <a:cxn ang="0">
                <a:pos x="64" y="25"/>
              </a:cxn>
              <a:cxn ang="0">
                <a:pos x="64" y="21"/>
              </a:cxn>
              <a:cxn ang="0">
                <a:pos x="62" y="19"/>
              </a:cxn>
              <a:cxn ang="0">
                <a:pos x="55" y="14"/>
              </a:cxn>
              <a:cxn ang="0">
                <a:pos x="44" y="10"/>
              </a:cxn>
              <a:cxn ang="0">
                <a:pos x="32" y="5"/>
              </a:cxn>
              <a:cxn ang="0">
                <a:pos x="11" y="2"/>
              </a:cxn>
              <a:cxn ang="0">
                <a:pos x="2" y="0"/>
              </a:cxn>
              <a:cxn ang="0">
                <a:pos x="0" y="2"/>
              </a:cxn>
              <a:cxn ang="0">
                <a:pos x="0" y="2"/>
              </a:cxn>
              <a:cxn ang="0">
                <a:pos x="0" y="2"/>
              </a:cxn>
            </a:cxnLst>
            <a:rect l="0" t="0" r="r" b="b"/>
            <a:pathLst>
              <a:path w="64" h="26">
                <a:moveTo>
                  <a:pt x="0" y="2"/>
                </a:moveTo>
                <a:lnTo>
                  <a:pt x="0" y="2"/>
                </a:lnTo>
                <a:lnTo>
                  <a:pt x="4" y="5"/>
                </a:lnTo>
                <a:lnTo>
                  <a:pt x="11" y="10"/>
                </a:lnTo>
                <a:lnTo>
                  <a:pt x="32" y="21"/>
                </a:lnTo>
                <a:lnTo>
                  <a:pt x="44" y="25"/>
                </a:lnTo>
                <a:lnTo>
                  <a:pt x="53" y="26"/>
                </a:lnTo>
                <a:lnTo>
                  <a:pt x="62" y="26"/>
                </a:lnTo>
                <a:lnTo>
                  <a:pt x="64" y="25"/>
                </a:lnTo>
                <a:lnTo>
                  <a:pt x="64" y="25"/>
                </a:lnTo>
                <a:lnTo>
                  <a:pt x="64" y="25"/>
                </a:lnTo>
                <a:lnTo>
                  <a:pt x="64" y="21"/>
                </a:lnTo>
                <a:lnTo>
                  <a:pt x="62" y="19"/>
                </a:lnTo>
                <a:lnTo>
                  <a:pt x="55" y="14"/>
                </a:lnTo>
                <a:lnTo>
                  <a:pt x="44" y="10"/>
                </a:lnTo>
                <a:lnTo>
                  <a:pt x="32" y="5"/>
                </a:lnTo>
                <a:lnTo>
                  <a:pt x="11" y="2"/>
                </a:lnTo>
                <a:lnTo>
                  <a:pt x="2" y="0"/>
                </a:lnTo>
                <a:lnTo>
                  <a:pt x="0" y="2"/>
                </a:lnTo>
                <a:lnTo>
                  <a:pt x="0" y="2"/>
                </a:lnTo>
                <a:lnTo>
                  <a:pt x="0" y="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8" name="자유형 471"/>
          <p:cNvSpPr/>
          <p:nvPr/>
        </p:nvSpPr>
        <p:spPr>
          <a:xfrm>
            <a:off x="7471591" y="2846807"/>
            <a:ext cx="34142" cy="14375"/>
          </a:xfrm>
          <a:custGeom>
            <a:avLst/>
            <a:gdLst/>
            <a:cxnLst>
              <a:cxn ang="0">
                <a:pos x="34" y="0"/>
              </a:cxn>
              <a:cxn ang="0">
                <a:pos x="34" y="0"/>
              </a:cxn>
              <a:cxn ang="0">
                <a:pos x="28" y="0"/>
              </a:cxn>
              <a:cxn ang="0">
                <a:pos x="21" y="0"/>
              </a:cxn>
              <a:cxn ang="0">
                <a:pos x="9" y="5"/>
              </a:cxn>
              <a:cxn ang="0">
                <a:pos x="0" y="12"/>
              </a:cxn>
              <a:cxn ang="0">
                <a:pos x="0" y="14"/>
              </a:cxn>
              <a:cxn ang="0">
                <a:pos x="2" y="16"/>
              </a:cxn>
              <a:cxn ang="0">
                <a:pos x="2" y="16"/>
              </a:cxn>
              <a:cxn ang="0">
                <a:pos x="7" y="14"/>
              </a:cxn>
              <a:cxn ang="0">
                <a:pos x="10" y="12"/>
              </a:cxn>
              <a:cxn ang="0">
                <a:pos x="16" y="11"/>
              </a:cxn>
              <a:cxn ang="0">
                <a:pos x="21" y="9"/>
              </a:cxn>
              <a:cxn ang="0">
                <a:pos x="21" y="9"/>
              </a:cxn>
              <a:cxn ang="0">
                <a:pos x="28" y="9"/>
              </a:cxn>
              <a:cxn ang="0">
                <a:pos x="34" y="5"/>
              </a:cxn>
              <a:cxn ang="0">
                <a:pos x="35" y="5"/>
              </a:cxn>
              <a:cxn ang="0">
                <a:pos x="37" y="4"/>
              </a:cxn>
              <a:cxn ang="0">
                <a:pos x="35" y="2"/>
              </a:cxn>
              <a:cxn ang="0">
                <a:pos x="34" y="0"/>
              </a:cxn>
              <a:cxn ang="0">
                <a:pos x="34" y="0"/>
              </a:cxn>
            </a:cxnLst>
            <a:rect l="0" t="0" r="r" b="b"/>
            <a:pathLst>
              <a:path w="37" h="16">
                <a:moveTo>
                  <a:pt x="34" y="0"/>
                </a:moveTo>
                <a:lnTo>
                  <a:pt x="34" y="0"/>
                </a:lnTo>
                <a:lnTo>
                  <a:pt x="28" y="0"/>
                </a:lnTo>
                <a:lnTo>
                  <a:pt x="21" y="0"/>
                </a:lnTo>
                <a:lnTo>
                  <a:pt x="9" y="5"/>
                </a:lnTo>
                <a:lnTo>
                  <a:pt x="0" y="12"/>
                </a:lnTo>
                <a:lnTo>
                  <a:pt x="0" y="14"/>
                </a:lnTo>
                <a:lnTo>
                  <a:pt x="2" y="16"/>
                </a:lnTo>
                <a:lnTo>
                  <a:pt x="2" y="16"/>
                </a:lnTo>
                <a:lnTo>
                  <a:pt x="7" y="14"/>
                </a:lnTo>
                <a:lnTo>
                  <a:pt x="10" y="12"/>
                </a:lnTo>
                <a:lnTo>
                  <a:pt x="16" y="11"/>
                </a:lnTo>
                <a:lnTo>
                  <a:pt x="21" y="9"/>
                </a:lnTo>
                <a:lnTo>
                  <a:pt x="21" y="9"/>
                </a:lnTo>
                <a:lnTo>
                  <a:pt x="28" y="9"/>
                </a:lnTo>
                <a:lnTo>
                  <a:pt x="34" y="5"/>
                </a:lnTo>
                <a:lnTo>
                  <a:pt x="35" y="5"/>
                </a:lnTo>
                <a:lnTo>
                  <a:pt x="37" y="4"/>
                </a:lnTo>
                <a:lnTo>
                  <a:pt x="35" y="2"/>
                </a:lnTo>
                <a:lnTo>
                  <a:pt x="34" y="0"/>
                </a:lnTo>
                <a:lnTo>
                  <a:pt x="34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199" name="자유형 472"/>
          <p:cNvSpPr/>
          <p:nvPr/>
        </p:nvSpPr>
        <p:spPr>
          <a:xfrm>
            <a:off x="7423073" y="2677890"/>
            <a:ext cx="35939" cy="19767"/>
          </a:xfrm>
          <a:custGeom>
            <a:avLst/>
            <a:gdLst/>
            <a:cxnLst>
              <a:cxn ang="0">
                <a:pos x="21" y="4"/>
              </a:cxn>
              <a:cxn ang="0">
                <a:pos x="21" y="4"/>
              </a:cxn>
              <a:cxn ang="0">
                <a:pos x="19" y="0"/>
              </a:cxn>
              <a:cxn ang="0">
                <a:pos x="16" y="0"/>
              </a:cxn>
              <a:cxn ang="0">
                <a:pos x="8" y="0"/>
              </a:cxn>
              <a:cxn ang="0">
                <a:pos x="1" y="6"/>
              </a:cxn>
              <a:cxn ang="0">
                <a:pos x="0" y="7"/>
              </a:cxn>
              <a:cxn ang="0">
                <a:pos x="0" y="11"/>
              </a:cxn>
              <a:cxn ang="0">
                <a:pos x="0" y="11"/>
              </a:cxn>
              <a:cxn ang="0">
                <a:pos x="1" y="13"/>
              </a:cxn>
              <a:cxn ang="0">
                <a:pos x="5" y="16"/>
              </a:cxn>
              <a:cxn ang="0">
                <a:pos x="14" y="20"/>
              </a:cxn>
              <a:cxn ang="0">
                <a:pos x="25" y="22"/>
              </a:cxn>
              <a:cxn ang="0">
                <a:pos x="32" y="20"/>
              </a:cxn>
              <a:cxn ang="0">
                <a:pos x="32" y="20"/>
              </a:cxn>
              <a:cxn ang="0">
                <a:pos x="37" y="18"/>
              </a:cxn>
              <a:cxn ang="0">
                <a:pos x="41" y="13"/>
              </a:cxn>
              <a:cxn ang="0">
                <a:pos x="41" y="9"/>
              </a:cxn>
              <a:cxn ang="0">
                <a:pos x="37" y="4"/>
              </a:cxn>
              <a:cxn ang="0">
                <a:pos x="37" y="4"/>
              </a:cxn>
              <a:cxn ang="0">
                <a:pos x="35" y="4"/>
              </a:cxn>
              <a:cxn ang="0">
                <a:pos x="32" y="4"/>
              </a:cxn>
              <a:cxn ang="0">
                <a:pos x="26" y="6"/>
              </a:cxn>
              <a:cxn ang="0">
                <a:pos x="23" y="6"/>
              </a:cxn>
              <a:cxn ang="0">
                <a:pos x="21" y="6"/>
              </a:cxn>
              <a:cxn ang="0">
                <a:pos x="21" y="4"/>
              </a:cxn>
              <a:cxn ang="0">
                <a:pos x="21" y="4"/>
              </a:cxn>
            </a:cxnLst>
            <a:rect l="0" t="0" r="r" b="b"/>
            <a:pathLst>
              <a:path w="41" h="22">
                <a:moveTo>
                  <a:pt x="21" y="4"/>
                </a:moveTo>
                <a:lnTo>
                  <a:pt x="21" y="4"/>
                </a:lnTo>
                <a:lnTo>
                  <a:pt x="19" y="0"/>
                </a:lnTo>
                <a:lnTo>
                  <a:pt x="16" y="0"/>
                </a:lnTo>
                <a:lnTo>
                  <a:pt x="8" y="0"/>
                </a:lnTo>
                <a:lnTo>
                  <a:pt x="1" y="6"/>
                </a:lnTo>
                <a:lnTo>
                  <a:pt x="0" y="7"/>
                </a:lnTo>
                <a:lnTo>
                  <a:pt x="0" y="11"/>
                </a:lnTo>
                <a:lnTo>
                  <a:pt x="0" y="11"/>
                </a:lnTo>
                <a:lnTo>
                  <a:pt x="1" y="13"/>
                </a:lnTo>
                <a:lnTo>
                  <a:pt x="5" y="16"/>
                </a:lnTo>
                <a:lnTo>
                  <a:pt x="14" y="20"/>
                </a:lnTo>
                <a:lnTo>
                  <a:pt x="25" y="22"/>
                </a:lnTo>
                <a:lnTo>
                  <a:pt x="32" y="20"/>
                </a:lnTo>
                <a:lnTo>
                  <a:pt x="32" y="20"/>
                </a:lnTo>
                <a:lnTo>
                  <a:pt x="37" y="18"/>
                </a:lnTo>
                <a:lnTo>
                  <a:pt x="41" y="13"/>
                </a:lnTo>
                <a:lnTo>
                  <a:pt x="41" y="9"/>
                </a:lnTo>
                <a:lnTo>
                  <a:pt x="37" y="4"/>
                </a:lnTo>
                <a:lnTo>
                  <a:pt x="37" y="4"/>
                </a:lnTo>
                <a:lnTo>
                  <a:pt x="35" y="4"/>
                </a:lnTo>
                <a:lnTo>
                  <a:pt x="32" y="4"/>
                </a:lnTo>
                <a:lnTo>
                  <a:pt x="26" y="6"/>
                </a:lnTo>
                <a:lnTo>
                  <a:pt x="23" y="6"/>
                </a:lnTo>
                <a:lnTo>
                  <a:pt x="21" y="6"/>
                </a:lnTo>
                <a:lnTo>
                  <a:pt x="21" y="4"/>
                </a:lnTo>
                <a:lnTo>
                  <a:pt x="21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0" name="자유형 473"/>
          <p:cNvSpPr/>
          <p:nvPr/>
        </p:nvSpPr>
        <p:spPr>
          <a:xfrm>
            <a:off x="7419479" y="2871965"/>
            <a:ext cx="16172" cy="16173"/>
          </a:xfrm>
          <a:custGeom>
            <a:avLst/>
            <a:gdLst/>
            <a:cxnLst>
              <a:cxn ang="0">
                <a:pos x="4" y="18"/>
              </a:cxn>
              <a:cxn ang="0">
                <a:pos x="4" y="18"/>
              </a:cxn>
              <a:cxn ang="0">
                <a:pos x="11" y="15"/>
              </a:cxn>
              <a:cxn ang="0">
                <a:pos x="16" y="9"/>
              </a:cxn>
              <a:cxn ang="0">
                <a:pos x="18" y="6"/>
              </a:cxn>
              <a:cxn ang="0">
                <a:pos x="16" y="0"/>
              </a:cxn>
              <a:cxn ang="0">
                <a:pos x="16" y="0"/>
              </a:cxn>
              <a:cxn ang="0">
                <a:pos x="14" y="0"/>
              </a:cxn>
              <a:cxn ang="0">
                <a:pos x="11" y="2"/>
              </a:cxn>
              <a:cxn ang="0">
                <a:pos x="4" y="9"/>
              </a:cxn>
              <a:cxn ang="0">
                <a:pos x="0" y="16"/>
              </a:cxn>
              <a:cxn ang="0">
                <a:pos x="2" y="18"/>
              </a:cxn>
              <a:cxn ang="0">
                <a:pos x="4" y="18"/>
              </a:cxn>
              <a:cxn ang="0">
                <a:pos x="4" y="18"/>
              </a:cxn>
            </a:cxnLst>
            <a:rect l="0" t="0" r="r" b="b"/>
            <a:pathLst>
              <a:path w="18" h="18">
                <a:moveTo>
                  <a:pt x="4" y="18"/>
                </a:moveTo>
                <a:lnTo>
                  <a:pt x="4" y="18"/>
                </a:lnTo>
                <a:lnTo>
                  <a:pt x="11" y="15"/>
                </a:lnTo>
                <a:lnTo>
                  <a:pt x="16" y="9"/>
                </a:lnTo>
                <a:lnTo>
                  <a:pt x="18" y="6"/>
                </a:lnTo>
                <a:lnTo>
                  <a:pt x="16" y="0"/>
                </a:lnTo>
                <a:lnTo>
                  <a:pt x="16" y="0"/>
                </a:lnTo>
                <a:lnTo>
                  <a:pt x="14" y="0"/>
                </a:lnTo>
                <a:lnTo>
                  <a:pt x="11" y="2"/>
                </a:lnTo>
                <a:lnTo>
                  <a:pt x="4" y="9"/>
                </a:lnTo>
                <a:lnTo>
                  <a:pt x="0" y="16"/>
                </a:lnTo>
                <a:lnTo>
                  <a:pt x="2" y="18"/>
                </a:lnTo>
                <a:lnTo>
                  <a:pt x="4" y="18"/>
                </a:lnTo>
                <a:lnTo>
                  <a:pt x="4" y="18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1" name="자유형 474"/>
          <p:cNvSpPr/>
          <p:nvPr/>
        </p:nvSpPr>
        <p:spPr>
          <a:xfrm>
            <a:off x="7687230" y="2731800"/>
            <a:ext cx="57503" cy="55707"/>
          </a:xfrm>
          <a:custGeom>
            <a:avLst/>
            <a:gdLst/>
            <a:cxnLst>
              <a:cxn ang="0">
                <a:pos x="57" y="3"/>
              </a:cxn>
              <a:cxn ang="0">
                <a:pos x="57" y="3"/>
              </a:cxn>
              <a:cxn ang="0">
                <a:pos x="55" y="0"/>
              </a:cxn>
              <a:cxn ang="0">
                <a:pos x="52" y="0"/>
              </a:cxn>
              <a:cxn ang="0">
                <a:pos x="46" y="3"/>
              </a:cxn>
              <a:cxn ang="0">
                <a:pos x="39" y="10"/>
              </a:cxn>
              <a:cxn ang="0">
                <a:pos x="39" y="10"/>
              </a:cxn>
              <a:cxn ang="0">
                <a:pos x="25" y="25"/>
              </a:cxn>
              <a:cxn ang="0">
                <a:pos x="19" y="30"/>
              </a:cxn>
              <a:cxn ang="0">
                <a:pos x="18" y="34"/>
              </a:cxn>
              <a:cxn ang="0">
                <a:pos x="18" y="34"/>
              </a:cxn>
              <a:cxn ang="0">
                <a:pos x="16" y="35"/>
              </a:cxn>
              <a:cxn ang="0">
                <a:pos x="14" y="37"/>
              </a:cxn>
              <a:cxn ang="0">
                <a:pos x="11" y="37"/>
              </a:cxn>
              <a:cxn ang="0">
                <a:pos x="5" y="37"/>
              </a:cxn>
              <a:cxn ang="0">
                <a:pos x="2" y="39"/>
              </a:cxn>
              <a:cxn ang="0">
                <a:pos x="0" y="41"/>
              </a:cxn>
              <a:cxn ang="0">
                <a:pos x="0" y="41"/>
              </a:cxn>
              <a:cxn ang="0">
                <a:pos x="0" y="48"/>
              </a:cxn>
              <a:cxn ang="0">
                <a:pos x="2" y="55"/>
              </a:cxn>
              <a:cxn ang="0">
                <a:pos x="5" y="58"/>
              </a:cxn>
              <a:cxn ang="0">
                <a:pos x="7" y="60"/>
              </a:cxn>
              <a:cxn ang="0">
                <a:pos x="11" y="58"/>
              </a:cxn>
              <a:cxn ang="0">
                <a:pos x="11" y="58"/>
              </a:cxn>
              <a:cxn ang="0">
                <a:pos x="14" y="57"/>
              </a:cxn>
              <a:cxn ang="0">
                <a:pos x="18" y="57"/>
              </a:cxn>
              <a:cxn ang="0">
                <a:pos x="19" y="58"/>
              </a:cxn>
              <a:cxn ang="0">
                <a:pos x="23" y="58"/>
              </a:cxn>
              <a:cxn ang="0">
                <a:pos x="23" y="58"/>
              </a:cxn>
              <a:cxn ang="0">
                <a:pos x="28" y="57"/>
              </a:cxn>
              <a:cxn ang="0">
                <a:pos x="39" y="51"/>
              </a:cxn>
              <a:cxn ang="0">
                <a:pos x="48" y="44"/>
              </a:cxn>
              <a:cxn ang="0">
                <a:pos x="53" y="37"/>
              </a:cxn>
              <a:cxn ang="0">
                <a:pos x="53" y="37"/>
              </a:cxn>
              <a:cxn ang="0">
                <a:pos x="55" y="34"/>
              </a:cxn>
              <a:cxn ang="0">
                <a:pos x="55" y="32"/>
              </a:cxn>
              <a:cxn ang="0">
                <a:pos x="52" y="28"/>
              </a:cxn>
              <a:cxn ang="0">
                <a:pos x="46" y="26"/>
              </a:cxn>
              <a:cxn ang="0">
                <a:pos x="44" y="23"/>
              </a:cxn>
              <a:cxn ang="0">
                <a:pos x="44" y="23"/>
              </a:cxn>
              <a:cxn ang="0">
                <a:pos x="46" y="19"/>
              </a:cxn>
              <a:cxn ang="0">
                <a:pos x="52" y="18"/>
              </a:cxn>
              <a:cxn ang="0">
                <a:pos x="62" y="16"/>
              </a:cxn>
              <a:cxn ang="0">
                <a:pos x="62" y="16"/>
              </a:cxn>
              <a:cxn ang="0">
                <a:pos x="62" y="14"/>
              </a:cxn>
              <a:cxn ang="0">
                <a:pos x="62" y="12"/>
              </a:cxn>
              <a:cxn ang="0">
                <a:pos x="60" y="10"/>
              </a:cxn>
              <a:cxn ang="0">
                <a:pos x="59" y="7"/>
              </a:cxn>
              <a:cxn ang="0">
                <a:pos x="57" y="3"/>
              </a:cxn>
              <a:cxn ang="0">
                <a:pos x="57" y="3"/>
              </a:cxn>
            </a:cxnLst>
            <a:rect l="0" t="0" r="r" b="b"/>
            <a:pathLst>
              <a:path w="62" h="60">
                <a:moveTo>
                  <a:pt x="57" y="3"/>
                </a:moveTo>
                <a:lnTo>
                  <a:pt x="57" y="3"/>
                </a:lnTo>
                <a:lnTo>
                  <a:pt x="55" y="0"/>
                </a:lnTo>
                <a:lnTo>
                  <a:pt x="52" y="0"/>
                </a:lnTo>
                <a:lnTo>
                  <a:pt x="46" y="3"/>
                </a:lnTo>
                <a:lnTo>
                  <a:pt x="39" y="10"/>
                </a:lnTo>
                <a:lnTo>
                  <a:pt x="39" y="10"/>
                </a:lnTo>
                <a:lnTo>
                  <a:pt x="25" y="25"/>
                </a:lnTo>
                <a:lnTo>
                  <a:pt x="19" y="30"/>
                </a:lnTo>
                <a:lnTo>
                  <a:pt x="18" y="34"/>
                </a:lnTo>
                <a:lnTo>
                  <a:pt x="18" y="34"/>
                </a:lnTo>
                <a:lnTo>
                  <a:pt x="16" y="35"/>
                </a:lnTo>
                <a:lnTo>
                  <a:pt x="14" y="37"/>
                </a:lnTo>
                <a:lnTo>
                  <a:pt x="11" y="37"/>
                </a:lnTo>
                <a:lnTo>
                  <a:pt x="5" y="37"/>
                </a:lnTo>
                <a:lnTo>
                  <a:pt x="2" y="39"/>
                </a:lnTo>
                <a:lnTo>
                  <a:pt x="0" y="41"/>
                </a:lnTo>
                <a:lnTo>
                  <a:pt x="0" y="41"/>
                </a:lnTo>
                <a:lnTo>
                  <a:pt x="0" y="48"/>
                </a:lnTo>
                <a:lnTo>
                  <a:pt x="2" y="55"/>
                </a:lnTo>
                <a:lnTo>
                  <a:pt x="5" y="58"/>
                </a:lnTo>
                <a:lnTo>
                  <a:pt x="7" y="60"/>
                </a:lnTo>
                <a:lnTo>
                  <a:pt x="11" y="58"/>
                </a:lnTo>
                <a:lnTo>
                  <a:pt x="11" y="58"/>
                </a:lnTo>
                <a:lnTo>
                  <a:pt x="14" y="57"/>
                </a:lnTo>
                <a:lnTo>
                  <a:pt x="18" y="57"/>
                </a:lnTo>
                <a:lnTo>
                  <a:pt x="19" y="58"/>
                </a:lnTo>
                <a:lnTo>
                  <a:pt x="23" y="58"/>
                </a:lnTo>
                <a:lnTo>
                  <a:pt x="23" y="58"/>
                </a:lnTo>
                <a:lnTo>
                  <a:pt x="28" y="57"/>
                </a:lnTo>
                <a:lnTo>
                  <a:pt x="39" y="51"/>
                </a:lnTo>
                <a:lnTo>
                  <a:pt x="48" y="44"/>
                </a:lnTo>
                <a:lnTo>
                  <a:pt x="53" y="37"/>
                </a:lnTo>
                <a:lnTo>
                  <a:pt x="53" y="37"/>
                </a:lnTo>
                <a:lnTo>
                  <a:pt x="55" y="34"/>
                </a:lnTo>
                <a:lnTo>
                  <a:pt x="55" y="32"/>
                </a:lnTo>
                <a:lnTo>
                  <a:pt x="52" y="28"/>
                </a:lnTo>
                <a:lnTo>
                  <a:pt x="46" y="26"/>
                </a:lnTo>
                <a:lnTo>
                  <a:pt x="44" y="23"/>
                </a:lnTo>
                <a:lnTo>
                  <a:pt x="44" y="23"/>
                </a:lnTo>
                <a:lnTo>
                  <a:pt x="46" y="19"/>
                </a:lnTo>
                <a:lnTo>
                  <a:pt x="52" y="18"/>
                </a:lnTo>
                <a:lnTo>
                  <a:pt x="62" y="16"/>
                </a:lnTo>
                <a:lnTo>
                  <a:pt x="62" y="16"/>
                </a:lnTo>
                <a:lnTo>
                  <a:pt x="62" y="14"/>
                </a:lnTo>
                <a:lnTo>
                  <a:pt x="62" y="12"/>
                </a:lnTo>
                <a:lnTo>
                  <a:pt x="60" y="10"/>
                </a:lnTo>
                <a:lnTo>
                  <a:pt x="59" y="7"/>
                </a:lnTo>
                <a:lnTo>
                  <a:pt x="57" y="3"/>
                </a:lnTo>
                <a:lnTo>
                  <a:pt x="57" y="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2" name="자유형 475"/>
          <p:cNvSpPr/>
          <p:nvPr/>
        </p:nvSpPr>
        <p:spPr>
          <a:xfrm>
            <a:off x="10463570" y="2465846"/>
            <a:ext cx="222826" cy="107819"/>
          </a:xfrm>
          <a:custGeom>
            <a:avLst/>
            <a:gdLst/>
            <a:cxnLst>
              <a:cxn ang="0">
                <a:pos x="226" y="32"/>
              </a:cxn>
              <a:cxn ang="0">
                <a:pos x="223" y="21"/>
              </a:cxn>
              <a:cxn ang="0">
                <a:pos x="219" y="10"/>
              </a:cxn>
              <a:cxn ang="0">
                <a:pos x="203" y="10"/>
              </a:cxn>
              <a:cxn ang="0">
                <a:pos x="185" y="1"/>
              </a:cxn>
              <a:cxn ang="0">
                <a:pos x="178" y="3"/>
              </a:cxn>
              <a:cxn ang="0">
                <a:pos x="176" y="16"/>
              </a:cxn>
              <a:cxn ang="0">
                <a:pos x="164" y="14"/>
              </a:cxn>
              <a:cxn ang="0">
                <a:pos x="160" y="19"/>
              </a:cxn>
              <a:cxn ang="0">
                <a:pos x="150" y="14"/>
              </a:cxn>
              <a:cxn ang="0">
                <a:pos x="141" y="17"/>
              </a:cxn>
              <a:cxn ang="0">
                <a:pos x="128" y="14"/>
              </a:cxn>
              <a:cxn ang="0">
                <a:pos x="114" y="21"/>
              </a:cxn>
              <a:cxn ang="0">
                <a:pos x="111" y="28"/>
              </a:cxn>
              <a:cxn ang="0">
                <a:pos x="102" y="17"/>
              </a:cxn>
              <a:cxn ang="0">
                <a:pos x="93" y="21"/>
              </a:cxn>
              <a:cxn ang="0">
                <a:pos x="95" y="35"/>
              </a:cxn>
              <a:cxn ang="0">
                <a:pos x="86" y="37"/>
              </a:cxn>
              <a:cxn ang="0">
                <a:pos x="75" y="44"/>
              </a:cxn>
              <a:cxn ang="0">
                <a:pos x="66" y="32"/>
              </a:cxn>
              <a:cxn ang="0">
                <a:pos x="70" y="25"/>
              </a:cxn>
              <a:cxn ang="0">
                <a:pos x="32" y="3"/>
              </a:cxn>
              <a:cxn ang="0">
                <a:pos x="27" y="7"/>
              </a:cxn>
              <a:cxn ang="0">
                <a:pos x="38" y="19"/>
              </a:cxn>
              <a:cxn ang="0">
                <a:pos x="27" y="16"/>
              </a:cxn>
              <a:cxn ang="0">
                <a:pos x="13" y="21"/>
              </a:cxn>
              <a:cxn ang="0">
                <a:pos x="0" y="37"/>
              </a:cxn>
              <a:cxn ang="0">
                <a:pos x="15" y="44"/>
              </a:cxn>
              <a:cxn ang="0">
                <a:pos x="39" y="39"/>
              </a:cxn>
              <a:cxn ang="0">
                <a:pos x="52" y="44"/>
              </a:cxn>
              <a:cxn ang="0">
                <a:pos x="45" y="51"/>
              </a:cxn>
              <a:cxn ang="0">
                <a:pos x="48" y="58"/>
              </a:cxn>
              <a:cxn ang="0">
                <a:pos x="25" y="60"/>
              </a:cxn>
              <a:cxn ang="0">
                <a:pos x="7" y="67"/>
              </a:cxn>
              <a:cxn ang="0">
                <a:pos x="25" y="67"/>
              </a:cxn>
              <a:cxn ang="0">
                <a:pos x="41" y="67"/>
              </a:cxn>
              <a:cxn ang="0">
                <a:pos x="50" y="76"/>
              </a:cxn>
              <a:cxn ang="0">
                <a:pos x="57" y="85"/>
              </a:cxn>
              <a:cxn ang="0">
                <a:pos x="56" y="94"/>
              </a:cxn>
              <a:cxn ang="0">
                <a:pos x="38" y="97"/>
              </a:cxn>
              <a:cxn ang="0">
                <a:pos x="43" y="106"/>
              </a:cxn>
              <a:cxn ang="0">
                <a:pos x="72" y="101"/>
              </a:cxn>
              <a:cxn ang="0">
                <a:pos x="111" y="119"/>
              </a:cxn>
              <a:cxn ang="0">
                <a:pos x="134" y="119"/>
              </a:cxn>
              <a:cxn ang="0">
                <a:pos x="150" y="110"/>
              </a:cxn>
              <a:cxn ang="0">
                <a:pos x="173" y="103"/>
              </a:cxn>
              <a:cxn ang="0">
                <a:pos x="201" y="89"/>
              </a:cxn>
              <a:cxn ang="0">
                <a:pos x="219" y="85"/>
              </a:cxn>
              <a:cxn ang="0">
                <a:pos x="230" y="73"/>
              </a:cxn>
              <a:cxn ang="0">
                <a:pos x="248" y="55"/>
              </a:cxn>
              <a:cxn ang="0">
                <a:pos x="242" y="39"/>
              </a:cxn>
            </a:cxnLst>
            <a:rect l="0" t="0" r="r" b="b"/>
            <a:pathLst>
              <a:path w="249" h="121">
                <a:moveTo>
                  <a:pt x="235" y="35"/>
                </a:moveTo>
                <a:lnTo>
                  <a:pt x="235" y="35"/>
                </a:lnTo>
                <a:lnTo>
                  <a:pt x="230" y="35"/>
                </a:lnTo>
                <a:lnTo>
                  <a:pt x="226" y="32"/>
                </a:lnTo>
                <a:lnTo>
                  <a:pt x="223" y="28"/>
                </a:lnTo>
                <a:lnTo>
                  <a:pt x="223" y="25"/>
                </a:lnTo>
                <a:lnTo>
                  <a:pt x="223" y="25"/>
                </a:lnTo>
                <a:lnTo>
                  <a:pt x="223" y="21"/>
                </a:lnTo>
                <a:lnTo>
                  <a:pt x="221" y="17"/>
                </a:lnTo>
                <a:lnTo>
                  <a:pt x="219" y="14"/>
                </a:lnTo>
                <a:lnTo>
                  <a:pt x="219" y="10"/>
                </a:lnTo>
                <a:lnTo>
                  <a:pt x="219" y="10"/>
                </a:lnTo>
                <a:lnTo>
                  <a:pt x="217" y="9"/>
                </a:lnTo>
                <a:lnTo>
                  <a:pt x="214" y="9"/>
                </a:lnTo>
                <a:lnTo>
                  <a:pt x="203" y="10"/>
                </a:lnTo>
                <a:lnTo>
                  <a:pt x="203" y="10"/>
                </a:lnTo>
                <a:lnTo>
                  <a:pt x="200" y="10"/>
                </a:lnTo>
                <a:lnTo>
                  <a:pt x="198" y="10"/>
                </a:lnTo>
                <a:lnTo>
                  <a:pt x="191" y="5"/>
                </a:lnTo>
                <a:lnTo>
                  <a:pt x="185" y="1"/>
                </a:lnTo>
                <a:lnTo>
                  <a:pt x="182" y="0"/>
                </a:lnTo>
                <a:lnTo>
                  <a:pt x="180" y="0"/>
                </a:lnTo>
                <a:lnTo>
                  <a:pt x="180" y="0"/>
                </a:lnTo>
                <a:lnTo>
                  <a:pt x="178" y="3"/>
                </a:lnTo>
                <a:lnTo>
                  <a:pt x="178" y="7"/>
                </a:lnTo>
                <a:lnTo>
                  <a:pt x="178" y="14"/>
                </a:lnTo>
                <a:lnTo>
                  <a:pt x="178" y="14"/>
                </a:lnTo>
                <a:lnTo>
                  <a:pt x="176" y="16"/>
                </a:lnTo>
                <a:lnTo>
                  <a:pt x="175" y="16"/>
                </a:lnTo>
                <a:lnTo>
                  <a:pt x="169" y="16"/>
                </a:lnTo>
                <a:lnTo>
                  <a:pt x="166" y="14"/>
                </a:lnTo>
                <a:lnTo>
                  <a:pt x="164" y="14"/>
                </a:lnTo>
                <a:lnTo>
                  <a:pt x="164" y="16"/>
                </a:lnTo>
                <a:lnTo>
                  <a:pt x="164" y="16"/>
                </a:lnTo>
                <a:lnTo>
                  <a:pt x="162" y="19"/>
                </a:lnTo>
                <a:lnTo>
                  <a:pt x="160" y="19"/>
                </a:lnTo>
                <a:lnTo>
                  <a:pt x="157" y="19"/>
                </a:lnTo>
                <a:lnTo>
                  <a:pt x="155" y="16"/>
                </a:lnTo>
                <a:lnTo>
                  <a:pt x="155" y="16"/>
                </a:lnTo>
                <a:lnTo>
                  <a:pt x="150" y="14"/>
                </a:lnTo>
                <a:lnTo>
                  <a:pt x="146" y="14"/>
                </a:lnTo>
                <a:lnTo>
                  <a:pt x="143" y="16"/>
                </a:lnTo>
                <a:lnTo>
                  <a:pt x="141" y="17"/>
                </a:lnTo>
                <a:lnTo>
                  <a:pt x="141" y="17"/>
                </a:lnTo>
                <a:lnTo>
                  <a:pt x="141" y="19"/>
                </a:lnTo>
                <a:lnTo>
                  <a:pt x="137" y="19"/>
                </a:lnTo>
                <a:lnTo>
                  <a:pt x="128" y="14"/>
                </a:lnTo>
                <a:lnTo>
                  <a:pt x="128" y="14"/>
                </a:lnTo>
                <a:lnTo>
                  <a:pt x="125" y="12"/>
                </a:lnTo>
                <a:lnTo>
                  <a:pt x="123" y="12"/>
                </a:lnTo>
                <a:lnTo>
                  <a:pt x="118" y="16"/>
                </a:lnTo>
                <a:lnTo>
                  <a:pt x="114" y="21"/>
                </a:lnTo>
                <a:lnTo>
                  <a:pt x="112" y="25"/>
                </a:lnTo>
                <a:lnTo>
                  <a:pt x="112" y="25"/>
                </a:lnTo>
                <a:lnTo>
                  <a:pt x="112" y="28"/>
                </a:lnTo>
                <a:lnTo>
                  <a:pt x="111" y="28"/>
                </a:lnTo>
                <a:lnTo>
                  <a:pt x="107" y="26"/>
                </a:lnTo>
                <a:lnTo>
                  <a:pt x="104" y="19"/>
                </a:lnTo>
                <a:lnTo>
                  <a:pt x="104" y="19"/>
                </a:lnTo>
                <a:lnTo>
                  <a:pt x="102" y="17"/>
                </a:lnTo>
                <a:lnTo>
                  <a:pt x="98" y="16"/>
                </a:lnTo>
                <a:lnTo>
                  <a:pt x="96" y="16"/>
                </a:lnTo>
                <a:lnTo>
                  <a:pt x="95" y="17"/>
                </a:lnTo>
                <a:lnTo>
                  <a:pt x="93" y="21"/>
                </a:lnTo>
                <a:lnTo>
                  <a:pt x="93" y="26"/>
                </a:lnTo>
                <a:lnTo>
                  <a:pt x="93" y="26"/>
                </a:lnTo>
                <a:lnTo>
                  <a:pt x="95" y="32"/>
                </a:lnTo>
                <a:lnTo>
                  <a:pt x="95" y="35"/>
                </a:lnTo>
                <a:lnTo>
                  <a:pt x="93" y="39"/>
                </a:lnTo>
                <a:lnTo>
                  <a:pt x="89" y="37"/>
                </a:lnTo>
                <a:lnTo>
                  <a:pt x="89" y="37"/>
                </a:lnTo>
                <a:lnTo>
                  <a:pt x="86" y="37"/>
                </a:lnTo>
                <a:lnTo>
                  <a:pt x="82" y="39"/>
                </a:lnTo>
                <a:lnTo>
                  <a:pt x="77" y="41"/>
                </a:lnTo>
                <a:lnTo>
                  <a:pt x="75" y="44"/>
                </a:lnTo>
                <a:lnTo>
                  <a:pt x="75" y="44"/>
                </a:lnTo>
                <a:lnTo>
                  <a:pt x="73" y="46"/>
                </a:lnTo>
                <a:lnTo>
                  <a:pt x="72" y="44"/>
                </a:lnTo>
                <a:lnTo>
                  <a:pt x="68" y="39"/>
                </a:lnTo>
                <a:lnTo>
                  <a:pt x="66" y="32"/>
                </a:lnTo>
                <a:lnTo>
                  <a:pt x="66" y="28"/>
                </a:lnTo>
                <a:lnTo>
                  <a:pt x="68" y="26"/>
                </a:lnTo>
                <a:lnTo>
                  <a:pt x="68" y="26"/>
                </a:lnTo>
                <a:lnTo>
                  <a:pt x="70" y="25"/>
                </a:lnTo>
                <a:lnTo>
                  <a:pt x="68" y="21"/>
                </a:lnTo>
                <a:lnTo>
                  <a:pt x="57" y="12"/>
                </a:lnTo>
                <a:lnTo>
                  <a:pt x="43" y="5"/>
                </a:lnTo>
                <a:lnTo>
                  <a:pt x="32" y="3"/>
                </a:lnTo>
                <a:lnTo>
                  <a:pt x="32" y="3"/>
                </a:lnTo>
                <a:lnTo>
                  <a:pt x="27" y="3"/>
                </a:lnTo>
                <a:lnTo>
                  <a:pt x="27" y="5"/>
                </a:lnTo>
                <a:lnTo>
                  <a:pt x="27" y="7"/>
                </a:lnTo>
                <a:lnTo>
                  <a:pt x="31" y="12"/>
                </a:lnTo>
                <a:lnTo>
                  <a:pt x="36" y="16"/>
                </a:lnTo>
                <a:lnTo>
                  <a:pt x="36" y="16"/>
                </a:lnTo>
                <a:lnTo>
                  <a:pt x="38" y="19"/>
                </a:lnTo>
                <a:lnTo>
                  <a:pt x="36" y="19"/>
                </a:lnTo>
                <a:lnTo>
                  <a:pt x="31" y="17"/>
                </a:lnTo>
                <a:lnTo>
                  <a:pt x="27" y="16"/>
                </a:lnTo>
                <a:lnTo>
                  <a:pt x="27" y="16"/>
                </a:lnTo>
                <a:lnTo>
                  <a:pt x="23" y="12"/>
                </a:lnTo>
                <a:lnTo>
                  <a:pt x="20" y="14"/>
                </a:lnTo>
                <a:lnTo>
                  <a:pt x="16" y="16"/>
                </a:lnTo>
                <a:lnTo>
                  <a:pt x="13" y="21"/>
                </a:lnTo>
                <a:lnTo>
                  <a:pt x="13" y="21"/>
                </a:lnTo>
                <a:lnTo>
                  <a:pt x="6" y="30"/>
                </a:lnTo>
                <a:lnTo>
                  <a:pt x="2" y="33"/>
                </a:lnTo>
                <a:lnTo>
                  <a:pt x="0" y="37"/>
                </a:lnTo>
                <a:lnTo>
                  <a:pt x="0" y="37"/>
                </a:lnTo>
                <a:lnTo>
                  <a:pt x="2" y="41"/>
                </a:lnTo>
                <a:lnTo>
                  <a:pt x="7" y="42"/>
                </a:lnTo>
                <a:lnTo>
                  <a:pt x="15" y="44"/>
                </a:lnTo>
                <a:lnTo>
                  <a:pt x="23" y="42"/>
                </a:lnTo>
                <a:lnTo>
                  <a:pt x="23" y="42"/>
                </a:lnTo>
                <a:lnTo>
                  <a:pt x="31" y="39"/>
                </a:lnTo>
                <a:lnTo>
                  <a:pt x="39" y="39"/>
                </a:lnTo>
                <a:lnTo>
                  <a:pt x="47" y="39"/>
                </a:lnTo>
                <a:lnTo>
                  <a:pt x="52" y="42"/>
                </a:lnTo>
                <a:lnTo>
                  <a:pt x="52" y="42"/>
                </a:lnTo>
                <a:lnTo>
                  <a:pt x="52" y="44"/>
                </a:lnTo>
                <a:lnTo>
                  <a:pt x="52" y="46"/>
                </a:lnTo>
                <a:lnTo>
                  <a:pt x="48" y="48"/>
                </a:lnTo>
                <a:lnTo>
                  <a:pt x="47" y="51"/>
                </a:lnTo>
                <a:lnTo>
                  <a:pt x="45" y="51"/>
                </a:lnTo>
                <a:lnTo>
                  <a:pt x="47" y="53"/>
                </a:lnTo>
                <a:lnTo>
                  <a:pt x="47" y="53"/>
                </a:lnTo>
                <a:lnTo>
                  <a:pt x="48" y="57"/>
                </a:lnTo>
                <a:lnTo>
                  <a:pt x="48" y="58"/>
                </a:lnTo>
                <a:lnTo>
                  <a:pt x="43" y="60"/>
                </a:lnTo>
                <a:lnTo>
                  <a:pt x="34" y="60"/>
                </a:lnTo>
                <a:lnTo>
                  <a:pt x="34" y="60"/>
                </a:lnTo>
                <a:lnTo>
                  <a:pt x="25" y="60"/>
                </a:lnTo>
                <a:lnTo>
                  <a:pt x="15" y="62"/>
                </a:lnTo>
                <a:lnTo>
                  <a:pt x="9" y="64"/>
                </a:lnTo>
                <a:lnTo>
                  <a:pt x="7" y="65"/>
                </a:lnTo>
                <a:lnTo>
                  <a:pt x="7" y="67"/>
                </a:lnTo>
                <a:lnTo>
                  <a:pt x="7" y="67"/>
                </a:lnTo>
                <a:lnTo>
                  <a:pt x="9" y="69"/>
                </a:lnTo>
                <a:lnTo>
                  <a:pt x="15" y="69"/>
                </a:lnTo>
                <a:lnTo>
                  <a:pt x="25" y="67"/>
                </a:lnTo>
                <a:lnTo>
                  <a:pt x="36" y="67"/>
                </a:lnTo>
                <a:lnTo>
                  <a:pt x="41" y="67"/>
                </a:lnTo>
                <a:lnTo>
                  <a:pt x="41" y="67"/>
                </a:lnTo>
                <a:lnTo>
                  <a:pt x="41" y="67"/>
                </a:lnTo>
                <a:lnTo>
                  <a:pt x="43" y="76"/>
                </a:lnTo>
                <a:lnTo>
                  <a:pt x="45" y="78"/>
                </a:lnTo>
                <a:lnTo>
                  <a:pt x="50" y="76"/>
                </a:lnTo>
                <a:lnTo>
                  <a:pt x="50" y="76"/>
                </a:lnTo>
                <a:lnTo>
                  <a:pt x="54" y="76"/>
                </a:lnTo>
                <a:lnTo>
                  <a:pt x="56" y="78"/>
                </a:lnTo>
                <a:lnTo>
                  <a:pt x="56" y="81"/>
                </a:lnTo>
                <a:lnTo>
                  <a:pt x="57" y="85"/>
                </a:lnTo>
                <a:lnTo>
                  <a:pt x="57" y="85"/>
                </a:lnTo>
                <a:lnTo>
                  <a:pt x="59" y="87"/>
                </a:lnTo>
                <a:lnTo>
                  <a:pt x="59" y="90"/>
                </a:lnTo>
                <a:lnTo>
                  <a:pt x="56" y="94"/>
                </a:lnTo>
                <a:lnTo>
                  <a:pt x="48" y="96"/>
                </a:lnTo>
                <a:lnTo>
                  <a:pt x="48" y="96"/>
                </a:lnTo>
                <a:lnTo>
                  <a:pt x="41" y="96"/>
                </a:lnTo>
                <a:lnTo>
                  <a:pt x="38" y="97"/>
                </a:lnTo>
                <a:lnTo>
                  <a:pt x="36" y="99"/>
                </a:lnTo>
                <a:lnTo>
                  <a:pt x="38" y="103"/>
                </a:lnTo>
                <a:lnTo>
                  <a:pt x="38" y="103"/>
                </a:lnTo>
                <a:lnTo>
                  <a:pt x="43" y="106"/>
                </a:lnTo>
                <a:lnTo>
                  <a:pt x="50" y="106"/>
                </a:lnTo>
                <a:lnTo>
                  <a:pt x="68" y="103"/>
                </a:lnTo>
                <a:lnTo>
                  <a:pt x="68" y="103"/>
                </a:lnTo>
                <a:lnTo>
                  <a:pt x="72" y="101"/>
                </a:lnTo>
                <a:lnTo>
                  <a:pt x="77" y="103"/>
                </a:lnTo>
                <a:lnTo>
                  <a:pt x="88" y="108"/>
                </a:lnTo>
                <a:lnTo>
                  <a:pt x="98" y="113"/>
                </a:lnTo>
                <a:lnTo>
                  <a:pt x="111" y="119"/>
                </a:lnTo>
                <a:lnTo>
                  <a:pt x="111" y="119"/>
                </a:lnTo>
                <a:lnTo>
                  <a:pt x="116" y="121"/>
                </a:lnTo>
                <a:lnTo>
                  <a:pt x="121" y="121"/>
                </a:lnTo>
                <a:lnTo>
                  <a:pt x="134" y="119"/>
                </a:lnTo>
                <a:lnTo>
                  <a:pt x="144" y="115"/>
                </a:lnTo>
                <a:lnTo>
                  <a:pt x="148" y="112"/>
                </a:lnTo>
                <a:lnTo>
                  <a:pt x="150" y="110"/>
                </a:lnTo>
                <a:lnTo>
                  <a:pt x="150" y="110"/>
                </a:lnTo>
                <a:lnTo>
                  <a:pt x="152" y="108"/>
                </a:lnTo>
                <a:lnTo>
                  <a:pt x="155" y="106"/>
                </a:lnTo>
                <a:lnTo>
                  <a:pt x="164" y="105"/>
                </a:lnTo>
                <a:lnTo>
                  <a:pt x="173" y="103"/>
                </a:lnTo>
                <a:lnTo>
                  <a:pt x="180" y="99"/>
                </a:lnTo>
                <a:lnTo>
                  <a:pt x="180" y="99"/>
                </a:lnTo>
                <a:lnTo>
                  <a:pt x="192" y="92"/>
                </a:lnTo>
                <a:lnTo>
                  <a:pt x="201" y="89"/>
                </a:lnTo>
                <a:lnTo>
                  <a:pt x="210" y="89"/>
                </a:lnTo>
                <a:lnTo>
                  <a:pt x="210" y="89"/>
                </a:lnTo>
                <a:lnTo>
                  <a:pt x="216" y="87"/>
                </a:lnTo>
                <a:lnTo>
                  <a:pt x="219" y="85"/>
                </a:lnTo>
                <a:lnTo>
                  <a:pt x="223" y="80"/>
                </a:lnTo>
                <a:lnTo>
                  <a:pt x="226" y="74"/>
                </a:lnTo>
                <a:lnTo>
                  <a:pt x="228" y="73"/>
                </a:lnTo>
                <a:lnTo>
                  <a:pt x="230" y="73"/>
                </a:lnTo>
                <a:lnTo>
                  <a:pt x="230" y="73"/>
                </a:lnTo>
                <a:lnTo>
                  <a:pt x="235" y="71"/>
                </a:lnTo>
                <a:lnTo>
                  <a:pt x="241" y="67"/>
                </a:lnTo>
                <a:lnTo>
                  <a:pt x="248" y="55"/>
                </a:lnTo>
                <a:lnTo>
                  <a:pt x="248" y="55"/>
                </a:lnTo>
                <a:lnTo>
                  <a:pt x="249" y="49"/>
                </a:lnTo>
                <a:lnTo>
                  <a:pt x="246" y="42"/>
                </a:lnTo>
                <a:lnTo>
                  <a:pt x="242" y="39"/>
                </a:lnTo>
                <a:lnTo>
                  <a:pt x="235" y="35"/>
                </a:lnTo>
                <a:lnTo>
                  <a:pt x="235" y="35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3" name="자유형 476"/>
          <p:cNvSpPr/>
          <p:nvPr/>
        </p:nvSpPr>
        <p:spPr>
          <a:xfrm>
            <a:off x="9308110" y="3597947"/>
            <a:ext cx="14375" cy="30549"/>
          </a:xfrm>
          <a:custGeom>
            <a:avLst/>
            <a:gdLst/>
            <a:cxnLst>
              <a:cxn ang="0">
                <a:pos x="9" y="4"/>
              </a:cxn>
              <a:cxn ang="0">
                <a:pos x="9" y="4"/>
              </a:cxn>
              <a:cxn ang="0">
                <a:pos x="5" y="0"/>
              </a:cxn>
              <a:cxn ang="0">
                <a:pos x="4" y="0"/>
              </a:cxn>
              <a:cxn ang="0">
                <a:pos x="2" y="4"/>
              </a:cxn>
              <a:cxn ang="0">
                <a:pos x="0" y="9"/>
              </a:cxn>
              <a:cxn ang="0">
                <a:pos x="0" y="9"/>
              </a:cxn>
              <a:cxn ang="0">
                <a:pos x="2" y="16"/>
              </a:cxn>
              <a:cxn ang="0">
                <a:pos x="5" y="20"/>
              </a:cxn>
              <a:cxn ang="0">
                <a:pos x="7" y="21"/>
              </a:cxn>
              <a:cxn ang="0">
                <a:pos x="9" y="25"/>
              </a:cxn>
              <a:cxn ang="0">
                <a:pos x="9" y="25"/>
              </a:cxn>
              <a:cxn ang="0">
                <a:pos x="11" y="30"/>
              </a:cxn>
              <a:cxn ang="0">
                <a:pos x="13" y="34"/>
              </a:cxn>
              <a:cxn ang="0">
                <a:pos x="16" y="36"/>
              </a:cxn>
              <a:cxn ang="0">
                <a:pos x="18" y="36"/>
              </a:cxn>
              <a:cxn ang="0">
                <a:pos x="18" y="36"/>
              </a:cxn>
              <a:cxn ang="0">
                <a:pos x="18" y="30"/>
              </a:cxn>
              <a:cxn ang="0">
                <a:pos x="16" y="27"/>
              </a:cxn>
              <a:cxn ang="0">
                <a:pos x="14" y="23"/>
              </a:cxn>
              <a:cxn ang="0">
                <a:pos x="13" y="21"/>
              </a:cxn>
              <a:cxn ang="0">
                <a:pos x="13" y="21"/>
              </a:cxn>
              <a:cxn ang="0">
                <a:pos x="13" y="13"/>
              </a:cxn>
              <a:cxn ang="0">
                <a:pos x="13" y="9"/>
              </a:cxn>
              <a:cxn ang="0">
                <a:pos x="9" y="4"/>
              </a:cxn>
              <a:cxn ang="0">
                <a:pos x="9" y="4"/>
              </a:cxn>
            </a:cxnLst>
            <a:rect l="0" t="0" r="r" b="b"/>
            <a:pathLst>
              <a:path w="18" h="36">
                <a:moveTo>
                  <a:pt x="9" y="4"/>
                </a:moveTo>
                <a:lnTo>
                  <a:pt x="9" y="4"/>
                </a:lnTo>
                <a:lnTo>
                  <a:pt x="5" y="0"/>
                </a:lnTo>
                <a:lnTo>
                  <a:pt x="4" y="0"/>
                </a:lnTo>
                <a:lnTo>
                  <a:pt x="2" y="4"/>
                </a:lnTo>
                <a:lnTo>
                  <a:pt x="0" y="9"/>
                </a:lnTo>
                <a:lnTo>
                  <a:pt x="0" y="9"/>
                </a:lnTo>
                <a:lnTo>
                  <a:pt x="2" y="16"/>
                </a:lnTo>
                <a:lnTo>
                  <a:pt x="5" y="20"/>
                </a:lnTo>
                <a:lnTo>
                  <a:pt x="7" y="21"/>
                </a:lnTo>
                <a:lnTo>
                  <a:pt x="9" y="25"/>
                </a:lnTo>
                <a:lnTo>
                  <a:pt x="9" y="25"/>
                </a:lnTo>
                <a:lnTo>
                  <a:pt x="11" y="30"/>
                </a:lnTo>
                <a:lnTo>
                  <a:pt x="13" y="34"/>
                </a:lnTo>
                <a:lnTo>
                  <a:pt x="16" y="36"/>
                </a:lnTo>
                <a:lnTo>
                  <a:pt x="18" y="36"/>
                </a:lnTo>
                <a:lnTo>
                  <a:pt x="18" y="36"/>
                </a:lnTo>
                <a:lnTo>
                  <a:pt x="18" y="30"/>
                </a:lnTo>
                <a:lnTo>
                  <a:pt x="16" y="27"/>
                </a:lnTo>
                <a:lnTo>
                  <a:pt x="14" y="23"/>
                </a:lnTo>
                <a:lnTo>
                  <a:pt x="13" y="21"/>
                </a:lnTo>
                <a:lnTo>
                  <a:pt x="13" y="21"/>
                </a:lnTo>
                <a:lnTo>
                  <a:pt x="13" y="13"/>
                </a:lnTo>
                <a:lnTo>
                  <a:pt x="13" y="9"/>
                </a:lnTo>
                <a:lnTo>
                  <a:pt x="9" y="4"/>
                </a:lnTo>
                <a:lnTo>
                  <a:pt x="9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4" name="자유형 477"/>
          <p:cNvSpPr/>
          <p:nvPr/>
        </p:nvSpPr>
        <p:spPr>
          <a:xfrm>
            <a:off x="9658521" y="3916013"/>
            <a:ext cx="21563" cy="14375"/>
          </a:xfrm>
          <a:custGeom>
            <a:avLst/>
            <a:gdLst/>
            <a:cxnLst>
              <a:cxn ang="0">
                <a:pos x="2" y="16"/>
              </a:cxn>
              <a:cxn ang="0">
                <a:pos x="2" y="16"/>
              </a:cxn>
              <a:cxn ang="0">
                <a:pos x="6" y="18"/>
              </a:cxn>
              <a:cxn ang="0">
                <a:pos x="9" y="18"/>
              </a:cxn>
              <a:cxn ang="0">
                <a:pos x="20" y="14"/>
              </a:cxn>
              <a:cxn ang="0">
                <a:pos x="20" y="14"/>
              </a:cxn>
              <a:cxn ang="0">
                <a:pos x="22" y="13"/>
              </a:cxn>
              <a:cxn ang="0">
                <a:pos x="24" y="9"/>
              </a:cxn>
              <a:cxn ang="0">
                <a:pos x="22" y="5"/>
              </a:cxn>
              <a:cxn ang="0">
                <a:pos x="18" y="2"/>
              </a:cxn>
              <a:cxn ang="0">
                <a:pos x="18" y="2"/>
              </a:cxn>
              <a:cxn ang="0">
                <a:pos x="17" y="0"/>
              </a:cxn>
              <a:cxn ang="0">
                <a:pos x="13" y="0"/>
              </a:cxn>
              <a:cxn ang="0">
                <a:pos x="6" y="0"/>
              </a:cxn>
              <a:cxn ang="0">
                <a:pos x="0" y="4"/>
              </a:cxn>
              <a:cxn ang="0">
                <a:pos x="0" y="5"/>
              </a:cxn>
              <a:cxn ang="0">
                <a:pos x="2" y="5"/>
              </a:cxn>
              <a:cxn ang="0">
                <a:pos x="2" y="5"/>
              </a:cxn>
              <a:cxn ang="0">
                <a:pos x="4" y="9"/>
              </a:cxn>
              <a:cxn ang="0">
                <a:pos x="2" y="11"/>
              </a:cxn>
              <a:cxn ang="0">
                <a:pos x="2" y="14"/>
              </a:cxn>
              <a:cxn ang="0">
                <a:pos x="2" y="16"/>
              </a:cxn>
              <a:cxn ang="0">
                <a:pos x="2" y="16"/>
              </a:cxn>
            </a:cxnLst>
            <a:rect l="0" t="0" r="r" b="b"/>
            <a:pathLst>
              <a:path w="24" h="18">
                <a:moveTo>
                  <a:pt x="2" y="16"/>
                </a:moveTo>
                <a:lnTo>
                  <a:pt x="2" y="16"/>
                </a:lnTo>
                <a:lnTo>
                  <a:pt x="6" y="18"/>
                </a:lnTo>
                <a:lnTo>
                  <a:pt x="9" y="18"/>
                </a:lnTo>
                <a:lnTo>
                  <a:pt x="20" y="14"/>
                </a:lnTo>
                <a:lnTo>
                  <a:pt x="20" y="14"/>
                </a:lnTo>
                <a:lnTo>
                  <a:pt x="22" y="13"/>
                </a:lnTo>
                <a:lnTo>
                  <a:pt x="24" y="9"/>
                </a:lnTo>
                <a:lnTo>
                  <a:pt x="22" y="5"/>
                </a:lnTo>
                <a:lnTo>
                  <a:pt x="18" y="2"/>
                </a:lnTo>
                <a:lnTo>
                  <a:pt x="18" y="2"/>
                </a:lnTo>
                <a:lnTo>
                  <a:pt x="17" y="0"/>
                </a:lnTo>
                <a:lnTo>
                  <a:pt x="13" y="0"/>
                </a:lnTo>
                <a:lnTo>
                  <a:pt x="6" y="0"/>
                </a:lnTo>
                <a:lnTo>
                  <a:pt x="0" y="4"/>
                </a:lnTo>
                <a:lnTo>
                  <a:pt x="0" y="5"/>
                </a:lnTo>
                <a:lnTo>
                  <a:pt x="2" y="5"/>
                </a:lnTo>
                <a:lnTo>
                  <a:pt x="2" y="5"/>
                </a:lnTo>
                <a:lnTo>
                  <a:pt x="4" y="9"/>
                </a:lnTo>
                <a:lnTo>
                  <a:pt x="2" y="11"/>
                </a:lnTo>
                <a:lnTo>
                  <a:pt x="2" y="14"/>
                </a:lnTo>
                <a:lnTo>
                  <a:pt x="2" y="16"/>
                </a:lnTo>
                <a:lnTo>
                  <a:pt x="2" y="1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5" name="자유형 478"/>
          <p:cNvSpPr/>
          <p:nvPr/>
        </p:nvSpPr>
        <p:spPr>
          <a:xfrm>
            <a:off x="5176843" y="4273613"/>
            <a:ext cx="212044" cy="59301"/>
          </a:xfrm>
          <a:custGeom>
            <a:avLst/>
            <a:gdLst/>
            <a:cxnLst>
              <a:cxn ang="0">
                <a:pos x="206" y="62"/>
              </a:cxn>
              <a:cxn ang="0">
                <a:pos x="210" y="60"/>
              </a:cxn>
              <a:cxn ang="0">
                <a:pos x="219" y="65"/>
              </a:cxn>
              <a:cxn ang="0">
                <a:pos x="228" y="65"/>
              </a:cxn>
              <a:cxn ang="0">
                <a:pos x="233" y="62"/>
              </a:cxn>
              <a:cxn ang="0">
                <a:pos x="235" y="57"/>
              </a:cxn>
              <a:cxn ang="0">
                <a:pos x="228" y="55"/>
              </a:cxn>
              <a:cxn ang="0">
                <a:pos x="212" y="51"/>
              </a:cxn>
              <a:cxn ang="0">
                <a:pos x="210" y="48"/>
              </a:cxn>
              <a:cxn ang="0">
                <a:pos x="205" y="44"/>
              </a:cxn>
              <a:cxn ang="0">
                <a:pos x="181" y="44"/>
              </a:cxn>
              <a:cxn ang="0">
                <a:pos x="169" y="42"/>
              </a:cxn>
              <a:cxn ang="0">
                <a:pos x="165" y="41"/>
              </a:cxn>
              <a:cxn ang="0">
                <a:pos x="173" y="33"/>
              </a:cxn>
              <a:cxn ang="0">
                <a:pos x="192" y="26"/>
              </a:cxn>
              <a:cxn ang="0">
                <a:pos x="194" y="24"/>
              </a:cxn>
              <a:cxn ang="0">
                <a:pos x="190" y="21"/>
              </a:cxn>
              <a:cxn ang="0">
                <a:pos x="165" y="24"/>
              </a:cxn>
              <a:cxn ang="0">
                <a:pos x="157" y="26"/>
              </a:cxn>
              <a:cxn ang="0">
                <a:pos x="132" y="21"/>
              </a:cxn>
              <a:cxn ang="0">
                <a:pos x="117" y="17"/>
              </a:cxn>
              <a:cxn ang="0">
                <a:pos x="116" y="19"/>
              </a:cxn>
              <a:cxn ang="0">
                <a:pos x="109" y="23"/>
              </a:cxn>
              <a:cxn ang="0">
                <a:pos x="78" y="14"/>
              </a:cxn>
              <a:cxn ang="0">
                <a:pos x="66" y="8"/>
              </a:cxn>
              <a:cxn ang="0">
                <a:pos x="37" y="0"/>
              </a:cxn>
              <a:cxn ang="0">
                <a:pos x="21" y="0"/>
              </a:cxn>
              <a:cxn ang="0">
                <a:pos x="11" y="5"/>
              </a:cxn>
              <a:cxn ang="0">
                <a:pos x="9" y="10"/>
              </a:cxn>
              <a:cxn ang="0">
                <a:pos x="2" y="12"/>
              </a:cxn>
              <a:cxn ang="0">
                <a:pos x="0" y="19"/>
              </a:cxn>
              <a:cxn ang="0">
                <a:pos x="2" y="23"/>
              </a:cxn>
              <a:cxn ang="0">
                <a:pos x="7" y="24"/>
              </a:cxn>
              <a:cxn ang="0">
                <a:pos x="18" y="23"/>
              </a:cxn>
              <a:cxn ang="0">
                <a:pos x="21" y="24"/>
              </a:cxn>
              <a:cxn ang="0">
                <a:pos x="25" y="33"/>
              </a:cxn>
              <a:cxn ang="0">
                <a:pos x="30" y="37"/>
              </a:cxn>
              <a:cxn ang="0">
                <a:pos x="53" y="41"/>
              </a:cxn>
              <a:cxn ang="0">
                <a:pos x="69" y="41"/>
              </a:cxn>
              <a:cxn ang="0">
                <a:pos x="71" y="41"/>
              </a:cxn>
              <a:cxn ang="0">
                <a:pos x="78" y="37"/>
              </a:cxn>
              <a:cxn ang="0">
                <a:pos x="103" y="44"/>
              </a:cxn>
              <a:cxn ang="0">
                <a:pos x="116" y="51"/>
              </a:cxn>
              <a:cxn ang="0">
                <a:pos x="130" y="57"/>
              </a:cxn>
              <a:cxn ang="0">
                <a:pos x="162" y="62"/>
              </a:cxn>
              <a:cxn ang="0">
                <a:pos x="174" y="60"/>
              </a:cxn>
              <a:cxn ang="0">
                <a:pos x="192" y="64"/>
              </a:cxn>
              <a:cxn ang="0">
                <a:pos x="203" y="64"/>
              </a:cxn>
              <a:cxn ang="0">
                <a:pos x="206" y="62"/>
              </a:cxn>
            </a:cxnLst>
            <a:rect l="0" t="0" r="r" b="b"/>
            <a:pathLst>
              <a:path w="237" h="65">
                <a:moveTo>
                  <a:pt x="206" y="62"/>
                </a:moveTo>
                <a:lnTo>
                  <a:pt x="206" y="62"/>
                </a:lnTo>
                <a:lnTo>
                  <a:pt x="208" y="60"/>
                </a:lnTo>
                <a:lnTo>
                  <a:pt x="210" y="60"/>
                </a:lnTo>
                <a:lnTo>
                  <a:pt x="215" y="64"/>
                </a:lnTo>
                <a:lnTo>
                  <a:pt x="219" y="65"/>
                </a:lnTo>
                <a:lnTo>
                  <a:pt x="224" y="65"/>
                </a:lnTo>
                <a:lnTo>
                  <a:pt x="228" y="65"/>
                </a:lnTo>
                <a:lnTo>
                  <a:pt x="233" y="62"/>
                </a:lnTo>
                <a:lnTo>
                  <a:pt x="233" y="62"/>
                </a:lnTo>
                <a:lnTo>
                  <a:pt x="237" y="60"/>
                </a:lnTo>
                <a:lnTo>
                  <a:pt x="235" y="57"/>
                </a:lnTo>
                <a:lnTo>
                  <a:pt x="231" y="55"/>
                </a:lnTo>
                <a:lnTo>
                  <a:pt x="228" y="55"/>
                </a:lnTo>
                <a:lnTo>
                  <a:pt x="215" y="53"/>
                </a:lnTo>
                <a:lnTo>
                  <a:pt x="212" y="51"/>
                </a:lnTo>
                <a:lnTo>
                  <a:pt x="210" y="48"/>
                </a:lnTo>
                <a:lnTo>
                  <a:pt x="210" y="48"/>
                </a:lnTo>
                <a:lnTo>
                  <a:pt x="208" y="46"/>
                </a:lnTo>
                <a:lnTo>
                  <a:pt x="205" y="44"/>
                </a:lnTo>
                <a:lnTo>
                  <a:pt x="194" y="44"/>
                </a:lnTo>
                <a:lnTo>
                  <a:pt x="181" y="44"/>
                </a:lnTo>
                <a:lnTo>
                  <a:pt x="174" y="44"/>
                </a:lnTo>
                <a:lnTo>
                  <a:pt x="169" y="42"/>
                </a:lnTo>
                <a:lnTo>
                  <a:pt x="169" y="42"/>
                </a:lnTo>
                <a:lnTo>
                  <a:pt x="165" y="41"/>
                </a:lnTo>
                <a:lnTo>
                  <a:pt x="165" y="37"/>
                </a:lnTo>
                <a:lnTo>
                  <a:pt x="173" y="33"/>
                </a:lnTo>
                <a:lnTo>
                  <a:pt x="183" y="30"/>
                </a:lnTo>
                <a:lnTo>
                  <a:pt x="192" y="26"/>
                </a:lnTo>
                <a:lnTo>
                  <a:pt x="192" y="26"/>
                </a:lnTo>
                <a:lnTo>
                  <a:pt x="194" y="24"/>
                </a:lnTo>
                <a:lnTo>
                  <a:pt x="196" y="23"/>
                </a:lnTo>
                <a:lnTo>
                  <a:pt x="190" y="21"/>
                </a:lnTo>
                <a:lnTo>
                  <a:pt x="180" y="21"/>
                </a:lnTo>
                <a:lnTo>
                  <a:pt x="165" y="24"/>
                </a:lnTo>
                <a:lnTo>
                  <a:pt x="165" y="24"/>
                </a:lnTo>
                <a:lnTo>
                  <a:pt x="157" y="26"/>
                </a:lnTo>
                <a:lnTo>
                  <a:pt x="148" y="26"/>
                </a:lnTo>
                <a:lnTo>
                  <a:pt x="132" y="21"/>
                </a:lnTo>
                <a:lnTo>
                  <a:pt x="121" y="17"/>
                </a:lnTo>
                <a:lnTo>
                  <a:pt x="117" y="17"/>
                </a:lnTo>
                <a:lnTo>
                  <a:pt x="116" y="19"/>
                </a:lnTo>
                <a:lnTo>
                  <a:pt x="116" y="19"/>
                </a:lnTo>
                <a:lnTo>
                  <a:pt x="114" y="23"/>
                </a:lnTo>
                <a:lnTo>
                  <a:pt x="109" y="23"/>
                </a:lnTo>
                <a:lnTo>
                  <a:pt x="94" y="21"/>
                </a:lnTo>
                <a:lnTo>
                  <a:pt x="78" y="14"/>
                </a:lnTo>
                <a:lnTo>
                  <a:pt x="66" y="8"/>
                </a:lnTo>
                <a:lnTo>
                  <a:pt x="66" y="8"/>
                </a:lnTo>
                <a:lnTo>
                  <a:pt x="55" y="3"/>
                </a:lnTo>
                <a:lnTo>
                  <a:pt x="37" y="0"/>
                </a:lnTo>
                <a:lnTo>
                  <a:pt x="30" y="0"/>
                </a:lnTo>
                <a:lnTo>
                  <a:pt x="21" y="0"/>
                </a:lnTo>
                <a:lnTo>
                  <a:pt x="16" y="1"/>
                </a:lnTo>
                <a:lnTo>
                  <a:pt x="11" y="5"/>
                </a:lnTo>
                <a:lnTo>
                  <a:pt x="11" y="5"/>
                </a:lnTo>
                <a:lnTo>
                  <a:pt x="9" y="10"/>
                </a:lnTo>
                <a:lnTo>
                  <a:pt x="5" y="12"/>
                </a:lnTo>
                <a:lnTo>
                  <a:pt x="2" y="12"/>
                </a:lnTo>
                <a:lnTo>
                  <a:pt x="0" y="14"/>
                </a:lnTo>
                <a:lnTo>
                  <a:pt x="0" y="19"/>
                </a:lnTo>
                <a:lnTo>
                  <a:pt x="0" y="19"/>
                </a:lnTo>
                <a:lnTo>
                  <a:pt x="2" y="23"/>
                </a:lnTo>
                <a:lnTo>
                  <a:pt x="4" y="23"/>
                </a:lnTo>
                <a:lnTo>
                  <a:pt x="7" y="24"/>
                </a:lnTo>
                <a:lnTo>
                  <a:pt x="18" y="23"/>
                </a:lnTo>
                <a:lnTo>
                  <a:pt x="18" y="23"/>
                </a:lnTo>
                <a:lnTo>
                  <a:pt x="20" y="23"/>
                </a:lnTo>
                <a:lnTo>
                  <a:pt x="21" y="24"/>
                </a:lnTo>
                <a:lnTo>
                  <a:pt x="23" y="30"/>
                </a:lnTo>
                <a:lnTo>
                  <a:pt x="25" y="33"/>
                </a:lnTo>
                <a:lnTo>
                  <a:pt x="27" y="35"/>
                </a:lnTo>
                <a:lnTo>
                  <a:pt x="30" y="37"/>
                </a:lnTo>
                <a:lnTo>
                  <a:pt x="30" y="37"/>
                </a:lnTo>
                <a:lnTo>
                  <a:pt x="53" y="41"/>
                </a:lnTo>
                <a:lnTo>
                  <a:pt x="66" y="42"/>
                </a:lnTo>
                <a:lnTo>
                  <a:pt x="69" y="41"/>
                </a:lnTo>
                <a:lnTo>
                  <a:pt x="71" y="41"/>
                </a:lnTo>
                <a:lnTo>
                  <a:pt x="71" y="41"/>
                </a:lnTo>
                <a:lnTo>
                  <a:pt x="73" y="39"/>
                </a:lnTo>
                <a:lnTo>
                  <a:pt x="78" y="37"/>
                </a:lnTo>
                <a:lnTo>
                  <a:pt x="89" y="39"/>
                </a:lnTo>
                <a:lnTo>
                  <a:pt x="103" y="44"/>
                </a:lnTo>
                <a:lnTo>
                  <a:pt x="116" y="51"/>
                </a:lnTo>
                <a:lnTo>
                  <a:pt x="116" y="51"/>
                </a:lnTo>
                <a:lnTo>
                  <a:pt x="123" y="55"/>
                </a:lnTo>
                <a:lnTo>
                  <a:pt x="130" y="57"/>
                </a:lnTo>
                <a:lnTo>
                  <a:pt x="146" y="60"/>
                </a:lnTo>
                <a:lnTo>
                  <a:pt x="162" y="62"/>
                </a:lnTo>
                <a:lnTo>
                  <a:pt x="174" y="60"/>
                </a:lnTo>
                <a:lnTo>
                  <a:pt x="174" y="60"/>
                </a:lnTo>
                <a:lnTo>
                  <a:pt x="183" y="60"/>
                </a:lnTo>
                <a:lnTo>
                  <a:pt x="192" y="64"/>
                </a:lnTo>
                <a:lnTo>
                  <a:pt x="201" y="64"/>
                </a:lnTo>
                <a:lnTo>
                  <a:pt x="203" y="64"/>
                </a:lnTo>
                <a:lnTo>
                  <a:pt x="206" y="62"/>
                </a:lnTo>
                <a:lnTo>
                  <a:pt x="206" y="6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6" name="자유형 479"/>
          <p:cNvSpPr/>
          <p:nvPr/>
        </p:nvSpPr>
        <p:spPr>
          <a:xfrm>
            <a:off x="5029489" y="4167591"/>
            <a:ext cx="10781" cy="16173"/>
          </a:xfrm>
          <a:custGeom>
            <a:avLst/>
            <a:gdLst/>
            <a:cxnLst>
              <a:cxn ang="0">
                <a:pos x="0" y="4"/>
              </a:cxn>
              <a:cxn ang="0">
                <a:pos x="0" y="4"/>
              </a:cxn>
              <a:cxn ang="0">
                <a:pos x="0" y="7"/>
              </a:cxn>
              <a:cxn ang="0">
                <a:pos x="2" y="13"/>
              </a:cxn>
              <a:cxn ang="0">
                <a:pos x="7" y="16"/>
              </a:cxn>
              <a:cxn ang="0">
                <a:pos x="9" y="18"/>
              </a:cxn>
              <a:cxn ang="0">
                <a:pos x="11" y="16"/>
              </a:cxn>
              <a:cxn ang="0">
                <a:pos x="11" y="16"/>
              </a:cxn>
              <a:cxn ang="0">
                <a:pos x="13" y="14"/>
              </a:cxn>
              <a:cxn ang="0">
                <a:pos x="11" y="11"/>
              </a:cxn>
              <a:cxn ang="0">
                <a:pos x="9" y="4"/>
              </a:cxn>
              <a:cxn ang="0">
                <a:pos x="6" y="2"/>
              </a:cxn>
              <a:cxn ang="0">
                <a:pos x="4" y="0"/>
              </a:cxn>
              <a:cxn ang="0">
                <a:pos x="2" y="0"/>
              </a:cxn>
              <a:cxn ang="0">
                <a:pos x="0" y="4"/>
              </a:cxn>
              <a:cxn ang="0">
                <a:pos x="0" y="4"/>
              </a:cxn>
            </a:cxnLst>
            <a:rect l="0" t="0" r="r" b="b"/>
            <a:pathLst>
              <a:path w="13" h="18">
                <a:moveTo>
                  <a:pt x="0" y="4"/>
                </a:moveTo>
                <a:lnTo>
                  <a:pt x="0" y="4"/>
                </a:lnTo>
                <a:lnTo>
                  <a:pt x="0" y="7"/>
                </a:lnTo>
                <a:lnTo>
                  <a:pt x="2" y="13"/>
                </a:lnTo>
                <a:lnTo>
                  <a:pt x="7" y="16"/>
                </a:lnTo>
                <a:lnTo>
                  <a:pt x="9" y="18"/>
                </a:lnTo>
                <a:lnTo>
                  <a:pt x="11" y="16"/>
                </a:lnTo>
                <a:lnTo>
                  <a:pt x="11" y="16"/>
                </a:lnTo>
                <a:lnTo>
                  <a:pt x="13" y="14"/>
                </a:lnTo>
                <a:lnTo>
                  <a:pt x="11" y="11"/>
                </a:lnTo>
                <a:lnTo>
                  <a:pt x="9" y="4"/>
                </a:lnTo>
                <a:lnTo>
                  <a:pt x="6" y="2"/>
                </a:lnTo>
                <a:lnTo>
                  <a:pt x="4" y="0"/>
                </a:lnTo>
                <a:lnTo>
                  <a:pt x="2" y="0"/>
                </a:lnTo>
                <a:lnTo>
                  <a:pt x="0" y="4"/>
                </a:lnTo>
                <a:lnTo>
                  <a:pt x="0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7" name="자유형 480"/>
          <p:cNvSpPr/>
          <p:nvPr/>
        </p:nvSpPr>
        <p:spPr>
          <a:xfrm>
            <a:off x="4998941" y="4117276"/>
            <a:ext cx="14375" cy="17969"/>
          </a:xfrm>
          <a:custGeom>
            <a:avLst/>
            <a:gdLst/>
            <a:cxnLst>
              <a:cxn ang="0">
                <a:pos x="0" y="0"/>
              </a:cxn>
              <a:cxn ang="0">
                <a:pos x="0" y="0"/>
              </a:cxn>
              <a:cxn ang="0">
                <a:pos x="0" y="7"/>
              </a:cxn>
              <a:cxn ang="0">
                <a:pos x="3" y="16"/>
              </a:cxn>
              <a:cxn ang="0">
                <a:pos x="5" y="20"/>
              </a:cxn>
              <a:cxn ang="0">
                <a:pos x="7" y="22"/>
              </a:cxn>
              <a:cxn ang="0">
                <a:pos x="10" y="22"/>
              </a:cxn>
              <a:cxn ang="0">
                <a:pos x="14" y="20"/>
              </a:cxn>
              <a:cxn ang="0">
                <a:pos x="14" y="20"/>
              </a:cxn>
              <a:cxn ang="0">
                <a:pos x="16" y="16"/>
              </a:cxn>
              <a:cxn ang="0">
                <a:pos x="16" y="13"/>
              </a:cxn>
              <a:cxn ang="0">
                <a:pos x="12" y="9"/>
              </a:cxn>
              <a:cxn ang="0">
                <a:pos x="10" y="4"/>
              </a:cxn>
              <a:cxn ang="0">
                <a:pos x="3" y="0"/>
              </a:cxn>
              <a:cxn ang="0">
                <a:pos x="0" y="0"/>
              </a:cxn>
              <a:cxn ang="0">
                <a:pos x="0" y="0"/>
              </a:cxn>
              <a:cxn ang="0">
                <a:pos x="0" y="0"/>
              </a:cxn>
            </a:cxnLst>
            <a:rect l="0" t="0" r="r" b="b"/>
            <a:pathLst>
              <a:path w="16" h="22">
                <a:moveTo>
                  <a:pt x="0" y="0"/>
                </a:moveTo>
                <a:lnTo>
                  <a:pt x="0" y="0"/>
                </a:lnTo>
                <a:lnTo>
                  <a:pt x="0" y="7"/>
                </a:lnTo>
                <a:lnTo>
                  <a:pt x="3" y="16"/>
                </a:lnTo>
                <a:lnTo>
                  <a:pt x="5" y="20"/>
                </a:lnTo>
                <a:lnTo>
                  <a:pt x="7" y="22"/>
                </a:lnTo>
                <a:lnTo>
                  <a:pt x="10" y="22"/>
                </a:lnTo>
                <a:lnTo>
                  <a:pt x="14" y="20"/>
                </a:lnTo>
                <a:lnTo>
                  <a:pt x="14" y="20"/>
                </a:lnTo>
                <a:lnTo>
                  <a:pt x="16" y="16"/>
                </a:lnTo>
                <a:lnTo>
                  <a:pt x="16" y="13"/>
                </a:lnTo>
                <a:lnTo>
                  <a:pt x="12" y="9"/>
                </a:lnTo>
                <a:lnTo>
                  <a:pt x="10" y="4"/>
                </a:lnTo>
                <a:lnTo>
                  <a:pt x="3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8" name="자유형 481"/>
          <p:cNvSpPr/>
          <p:nvPr/>
        </p:nvSpPr>
        <p:spPr>
          <a:xfrm>
            <a:off x="4963002" y="4027427"/>
            <a:ext cx="237201" cy="244389"/>
          </a:xfrm>
          <a:custGeom>
            <a:avLst/>
            <a:gdLst/>
            <a:cxnLst>
              <a:cxn ang="0">
                <a:pos x="247" y="229"/>
              </a:cxn>
              <a:cxn ang="0">
                <a:pos x="250" y="213"/>
              </a:cxn>
              <a:cxn ang="0">
                <a:pos x="256" y="206"/>
              </a:cxn>
              <a:cxn ang="0">
                <a:pos x="261" y="206"/>
              </a:cxn>
              <a:cxn ang="0">
                <a:pos x="263" y="195"/>
              </a:cxn>
              <a:cxn ang="0">
                <a:pos x="258" y="188"/>
              </a:cxn>
              <a:cxn ang="0">
                <a:pos x="245" y="174"/>
              </a:cxn>
              <a:cxn ang="0">
                <a:pos x="234" y="176"/>
              </a:cxn>
              <a:cxn ang="0">
                <a:pos x="238" y="185"/>
              </a:cxn>
              <a:cxn ang="0">
                <a:pos x="247" y="188"/>
              </a:cxn>
              <a:cxn ang="0">
                <a:pos x="247" y="195"/>
              </a:cxn>
              <a:cxn ang="0">
                <a:pos x="238" y="192"/>
              </a:cxn>
              <a:cxn ang="0">
                <a:pos x="229" y="190"/>
              </a:cxn>
              <a:cxn ang="0">
                <a:pos x="224" y="181"/>
              </a:cxn>
              <a:cxn ang="0">
                <a:pos x="218" y="178"/>
              </a:cxn>
              <a:cxn ang="0">
                <a:pos x="208" y="167"/>
              </a:cxn>
              <a:cxn ang="0">
                <a:pos x="197" y="158"/>
              </a:cxn>
              <a:cxn ang="0">
                <a:pos x="188" y="154"/>
              </a:cxn>
              <a:cxn ang="0">
                <a:pos x="192" y="140"/>
              </a:cxn>
              <a:cxn ang="0">
                <a:pos x="194" y="137"/>
              </a:cxn>
              <a:cxn ang="0">
                <a:pos x="181" y="122"/>
              </a:cxn>
              <a:cxn ang="0">
                <a:pos x="179" y="117"/>
              </a:cxn>
              <a:cxn ang="0">
                <a:pos x="170" y="112"/>
              </a:cxn>
              <a:cxn ang="0">
                <a:pos x="169" y="108"/>
              </a:cxn>
              <a:cxn ang="0">
                <a:pos x="162" y="101"/>
              </a:cxn>
              <a:cxn ang="0">
                <a:pos x="153" y="94"/>
              </a:cxn>
              <a:cxn ang="0">
                <a:pos x="142" y="90"/>
              </a:cxn>
              <a:cxn ang="0">
                <a:pos x="133" y="83"/>
              </a:cxn>
              <a:cxn ang="0">
                <a:pos x="124" y="83"/>
              </a:cxn>
              <a:cxn ang="0">
                <a:pos x="108" y="71"/>
              </a:cxn>
              <a:cxn ang="0">
                <a:pos x="101" y="58"/>
              </a:cxn>
              <a:cxn ang="0">
                <a:pos x="71" y="37"/>
              </a:cxn>
              <a:cxn ang="0">
                <a:pos x="64" y="26"/>
              </a:cxn>
              <a:cxn ang="0">
                <a:pos x="42" y="12"/>
              </a:cxn>
              <a:cxn ang="0">
                <a:pos x="23" y="10"/>
              </a:cxn>
              <a:cxn ang="0">
                <a:pos x="3" y="0"/>
              </a:cxn>
              <a:cxn ang="0">
                <a:pos x="0" y="1"/>
              </a:cxn>
              <a:cxn ang="0">
                <a:pos x="5" y="19"/>
              </a:cxn>
              <a:cxn ang="0">
                <a:pos x="32" y="48"/>
              </a:cxn>
              <a:cxn ang="0">
                <a:pos x="39" y="55"/>
              </a:cxn>
              <a:cxn ang="0">
                <a:pos x="58" y="80"/>
              </a:cxn>
              <a:cxn ang="0">
                <a:pos x="67" y="83"/>
              </a:cxn>
              <a:cxn ang="0">
                <a:pos x="83" y="119"/>
              </a:cxn>
              <a:cxn ang="0">
                <a:pos x="89" y="128"/>
              </a:cxn>
              <a:cxn ang="0">
                <a:pos x="110" y="149"/>
              </a:cxn>
              <a:cxn ang="0">
                <a:pos x="126" y="181"/>
              </a:cxn>
              <a:cxn ang="0">
                <a:pos x="140" y="204"/>
              </a:cxn>
              <a:cxn ang="0">
                <a:pos x="160" y="222"/>
              </a:cxn>
              <a:cxn ang="0">
                <a:pos x="181" y="243"/>
              </a:cxn>
              <a:cxn ang="0">
                <a:pos x="201" y="259"/>
              </a:cxn>
              <a:cxn ang="0">
                <a:pos x="211" y="272"/>
              </a:cxn>
              <a:cxn ang="0">
                <a:pos x="215" y="268"/>
              </a:cxn>
              <a:cxn ang="0">
                <a:pos x="238" y="272"/>
              </a:cxn>
              <a:cxn ang="0">
                <a:pos x="243" y="268"/>
              </a:cxn>
              <a:cxn ang="0">
                <a:pos x="247" y="236"/>
              </a:cxn>
            </a:cxnLst>
            <a:rect l="0" t="0" r="r" b="b"/>
            <a:pathLst>
              <a:path w="265" h="272">
                <a:moveTo>
                  <a:pt x="247" y="236"/>
                </a:moveTo>
                <a:lnTo>
                  <a:pt x="247" y="236"/>
                </a:lnTo>
                <a:lnTo>
                  <a:pt x="247" y="229"/>
                </a:lnTo>
                <a:lnTo>
                  <a:pt x="249" y="222"/>
                </a:lnTo>
                <a:lnTo>
                  <a:pt x="250" y="213"/>
                </a:lnTo>
                <a:lnTo>
                  <a:pt x="250" y="213"/>
                </a:lnTo>
                <a:lnTo>
                  <a:pt x="250" y="210"/>
                </a:lnTo>
                <a:lnTo>
                  <a:pt x="252" y="208"/>
                </a:lnTo>
                <a:lnTo>
                  <a:pt x="256" y="206"/>
                </a:lnTo>
                <a:lnTo>
                  <a:pt x="259" y="206"/>
                </a:lnTo>
                <a:lnTo>
                  <a:pt x="259" y="206"/>
                </a:lnTo>
                <a:lnTo>
                  <a:pt x="261" y="206"/>
                </a:lnTo>
                <a:lnTo>
                  <a:pt x="263" y="206"/>
                </a:lnTo>
                <a:lnTo>
                  <a:pt x="265" y="201"/>
                </a:lnTo>
                <a:lnTo>
                  <a:pt x="263" y="195"/>
                </a:lnTo>
                <a:lnTo>
                  <a:pt x="261" y="192"/>
                </a:lnTo>
                <a:lnTo>
                  <a:pt x="261" y="192"/>
                </a:lnTo>
                <a:lnTo>
                  <a:pt x="258" y="188"/>
                </a:lnTo>
                <a:lnTo>
                  <a:pt x="254" y="183"/>
                </a:lnTo>
                <a:lnTo>
                  <a:pt x="249" y="176"/>
                </a:lnTo>
                <a:lnTo>
                  <a:pt x="245" y="174"/>
                </a:lnTo>
                <a:lnTo>
                  <a:pt x="242" y="174"/>
                </a:lnTo>
                <a:lnTo>
                  <a:pt x="242" y="174"/>
                </a:lnTo>
                <a:lnTo>
                  <a:pt x="234" y="176"/>
                </a:lnTo>
                <a:lnTo>
                  <a:pt x="233" y="179"/>
                </a:lnTo>
                <a:lnTo>
                  <a:pt x="234" y="183"/>
                </a:lnTo>
                <a:lnTo>
                  <a:pt x="238" y="185"/>
                </a:lnTo>
                <a:lnTo>
                  <a:pt x="238" y="185"/>
                </a:lnTo>
                <a:lnTo>
                  <a:pt x="243" y="185"/>
                </a:lnTo>
                <a:lnTo>
                  <a:pt x="247" y="188"/>
                </a:lnTo>
                <a:lnTo>
                  <a:pt x="247" y="192"/>
                </a:lnTo>
                <a:lnTo>
                  <a:pt x="247" y="195"/>
                </a:lnTo>
                <a:lnTo>
                  <a:pt x="247" y="195"/>
                </a:lnTo>
                <a:lnTo>
                  <a:pt x="245" y="197"/>
                </a:lnTo>
                <a:lnTo>
                  <a:pt x="243" y="195"/>
                </a:lnTo>
                <a:lnTo>
                  <a:pt x="238" y="192"/>
                </a:lnTo>
                <a:lnTo>
                  <a:pt x="233" y="190"/>
                </a:lnTo>
                <a:lnTo>
                  <a:pt x="233" y="190"/>
                </a:lnTo>
                <a:lnTo>
                  <a:pt x="229" y="190"/>
                </a:lnTo>
                <a:lnTo>
                  <a:pt x="227" y="190"/>
                </a:lnTo>
                <a:lnTo>
                  <a:pt x="226" y="185"/>
                </a:lnTo>
                <a:lnTo>
                  <a:pt x="224" y="181"/>
                </a:lnTo>
                <a:lnTo>
                  <a:pt x="222" y="179"/>
                </a:lnTo>
                <a:lnTo>
                  <a:pt x="218" y="178"/>
                </a:lnTo>
                <a:lnTo>
                  <a:pt x="218" y="178"/>
                </a:lnTo>
                <a:lnTo>
                  <a:pt x="215" y="178"/>
                </a:lnTo>
                <a:lnTo>
                  <a:pt x="211" y="174"/>
                </a:lnTo>
                <a:lnTo>
                  <a:pt x="208" y="167"/>
                </a:lnTo>
                <a:lnTo>
                  <a:pt x="204" y="162"/>
                </a:lnTo>
                <a:lnTo>
                  <a:pt x="201" y="158"/>
                </a:lnTo>
                <a:lnTo>
                  <a:pt x="197" y="158"/>
                </a:lnTo>
                <a:lnTo>
                  <a:pt x="197" y="158"/>
                </a:lnTo>
                <a:lnTo>
                  <a:pt x="190" y="156"/>
                </a:lnTo>
                <a:lnTo>
                  <a:pt x="188" y="154"/>
                </a:lnTo>
                <a:lnTo>
                  <a:pt x="188" y="153"/>
                </a:lnTo>
                <a:lnTo>
                  <a:pt x="188" y="147"/>
                </a:lnTo>
                <a:lnTo>
                  <a:pt x="192" y="140"/>
                </a:lnTo>
                <a:lnTo>
                  <a:pt x="192" y="140"/>
                </a:lnTo>
                <a:lnTo>
                  <a:pt x="194" y="138"/>
                </a:lnTo>
                <a:lnTo>
                  <a:pt x="194" y="137"/>
                </a:lnTo>
                <a:lnTo>
                  <a:pt x="190" y="131"/>
                </a:lnTo>
                <a:lnTo>
                  <a:pt x="183" y="126"/>
                </a:lnTo>
                <a:lnTo>
                  <a:pt x="181" y="122"/>
                </a:lnTo>
                <a:lnTo>
                  <a:pt x="181" y="119"/>
                </a:lnTo>
                <a:lnTo>
                  <a:pt x="181" y="119"/>
                </a:lnTo>
                <a:lnTo>
                  <a:pt x="179" y="117"/>
                </a:lnTo>
                <a:lnTo>
                  <a:pt x="179" y="115"/>
                </a:lnTo>
                <a:lnTo>
                  <a:pt x="174" y="113"/>
                </a:lnTo>
                <a:lnTo>
                  <a:pt x="170" y="112"/>
                </a:lnTo>
                <a:lnTo>
                  <a:pt x="169" y="112"/>
                </a:lnTo>
                <a:lnTo>
                  <a:pt x="169" y="108"/>
                </a:lnTo>
                <a:lnTo>
                  <a:pt x="169" y="108"/>
                </a:lnTo>
                <a:lnTo>
                  <a:pt x="167" y="105"/>
                </a:lnTo>
                <a:lnTo>
                  <a:pt x="165" y="103"/>
                </a:lnTo>
                <a:lnTo>
                  <a:pt x="162" y="101"/>
                </a:lnTo>
                <a:lnTo>
                  <a:pt x="156" y="97"/>
                </a:lnTo>
                <a:lnTo>
                  <a:pt x="156" y="97"/>
                </a:lnTo>
                <a:lnTo>
                  <a:pt x="153" y="94"/>
                </a:lnTo>
                <a:lnTo>
                  <a:pt x="149" y="92"/>
                </a:lnTo>
                <a:lnTo>
                  <a:pt x="146" y="92"/>
                </a:lnTo>
                <a:lnTo>
                  <a:pt x="142" y="90"/>
                </a:lnTo>
                <a:lnTo>
                  <a:pt x="142" y="90"/>
                </a:lnTo>
                <a:lnTo>
                  <a:pt x="137" y="87"/>
                </a:lnTo>
                <a:lnTo>
                  <a:pt x="133" y="83"/>
                </a:lnTo>
                <a:lnTo>
                  <a:pt x="128" y="81"/>
                </a:lnTo>
                <a:lnTo>
                  <a:pt x="124" y="83"/>
                </a:lnTo>
                <a:lnTo>
                  <a:pt x="124" y="83"/>
                </a:lnTo>
                <a:lnTo>
                  <a:pt x="119" y="81"/>
                </a:lnTo>
                <a:lnTo>
                  <a:pt x="114" y="78"/>
                </a:lnTo>
                <a:lnTo>
                  <a:pt x="108" y="71"/>
                </a:lnTo>
                <a:lnTo>
                  <a:pt x="103" y="62"/>
                </a:lnTo>
                <a:lnTo>
                  <a:pt x="103" y="62"/>
                </a:lnTo>
                <a:lnTo>
                  <a:pt x="101" y="58"/>
                </a:lnTo>
                <a:lnTo>
                  <a:pt x="97" y="55"/>
                </a:lnTo>
                <a:lnTo>
                  <a:pt x="85" y="46"/>
                </a:lnTo>
                <a:lnTo>
                  <a:pt x="71" y="37"/>
                </a:lnTo>
                <a:lnTo>
                  <a:pt x="67" y="32"/>
                </a:lnTo>
                <a:lnTo>
                  <a:pt x="64" y="26"/>
                </a:lnTo>
                <a:lnTo>
                  <a:pt x="64" y="26"/>
                </a:lnTo>
                <a:lnTo>
                  <a:pt x="60" y="19"/>
                </a:lnTo>
                <a:lnTo>
                  <a:pt x="53" y="14"/>
                </a:lnTo>
                <a:lnTo>
                  <a:pt x="42" y="12"/>
                </a:lnTo>
                <a:lnTo>
                  <a:pt x="30" y="10"/>
                </a:lnTo>
                <a:lnTo>
                  <a:pt x="30" y="10"/>
                </a:lnTo>
                <a:lnTo>
                  <a:pt x="23" y="10"/>
                </a:lnTo>
                <a:lnTo>
                  <a:pt x="17" y="9"/>
                </a:lnTo>
                <a:lnTo>
                  <a:pt x="10" y="3"/>
                </a:lnTo>
                <a:lnTo>
                  <a:pt x="3" y="0"/>
                </a:lnTo>
                <a:lnTo>
                  <a:pt x="1" y="0"/>
                </a:lnTo>
                <a:lnTo>
                  <a:pt x="0" y="1"/>
                </a:lnTo>
                <a:lnTo>
                  <a:pt x="0" y="1"/>
                </a:lnTo>
                <a:lnTo>
                  <a:pt x="0" y="7"/>
                </a:lnTo>
                <a:lnTo>
                  <a:pt x="1" y="14"/>
                </a:lnTo>
                <a:lnTo>
                  <a:pt x="5" y="19"/>
                </a:lnTo>
                <a:lnTo>
                  <a:pt x="9" y="26"/>
                </a:lnTo>
                <a:lnTo>
                  <a:pt x="21" y="39"/>
                </a:lnTo>
                <a:lnTo>
                  <a:pt x="32" y="48"/>
                </a:lnTo>
                <a:lnTo>
                  <a:pt x="32" y="48"/>
                </a:lnTo>
                <a:lnTo>
                  <a:pt x="35" y="51"/>
                </a:lnTo>
                <a:lnTo>
                  <a:pt x="39" y="55"/>
                </a:lnTo>
                <a:lnTo>
                  <a:pt x="46" y="65"/>
                </a:lnTo>
                <a:lnTo>
                  <a:pt x="55" y="76"/>
                </a:lnTo>
                <a:lnTo>
                  <a:pt x="58" y="80"/>
                </a:lnTo>
                <a:lnTo>
                  <a:pt x="64" y="80"/>
                </a:lnTo>
                <a:lnTo>
                  <a:pt x="64" y="80"/>
                </a:lnTo>
                <a:lnTo>
                  <a:pt x="67" y="83"/>
                </a:lnTo>
                <a:lnTo>
                  <a:pt x="73" y="89"/>
                </a:lnTo>
                <a:lnTo>
                  <a:pt x="78" y="105"/>
                </a:lnTo>
                <a:lnTo>
                  <a:pt x="83" y="119"/>
                </a:lnTo>
                <a:lnTo>
                  <a:pt x="85" y="126"/>
                </a:lnTo>
                <a:lnTo>
                  <a:pt x="89" y="128"/>
                </a:lnTo>
                <a:lnTo>
                  <a:pt x="89" y="128"/>
                </a:lnTo>
                <a:lnTo>
                  <a:pt x="94" y="129"/>
                </a:lnTo>
                <a:lnTo>
                  <a:pt x="99" y="135"/>
                </a:lnTo>
                <a:lnTo>
                  <a:pt x="110" y="149"/>
                </a:lnTo>
                <a:lnTo>
                  <a:pt x="119" y="167"/>
                </a:lnTo>
                <a:lnTo>
                  <a:pt x="126" y="181"/>
                </a:lnTo>
                <a:lnTo>
                  <a:pt x="126" y="181"/>
                </a:lnTo>
                <a:lnTo>
                  <a:pt x="128" y="188"/>
                </a:lnTo>
                <a:lnTo>
                  <a:pt x="131" y="194"/>
                </a:lnTo>
                <a:lnTo>
                  <a:pt x="140" y="204"/>
                </a:lnTo>
                <a:lnTo>
                  <a:pt x="151" y="213"/>
                </a:lnTo>
                <a:lnTo>
                  <a:pt x="160" y="222"/>
                </a:lnTo>
                <a:lnTo>
                  <a:pt x="160" y="222"/>
                </a:lnTo>
                <a:lnTo>
                  <a:pt x="163" y="227"/>
                </a:lnTo>
                <a:lnTo>
                  <a:pt x="169" y="233"/>
                </a:lnTo>
                <a:lnTo>
                  <a:pt x="181" y="243"/>
                </a:lnTo>
                <a:lnTo>
                  <a:pt x="194" y="252"/>
                </a:lnTo>
                <a:lnTo>
                  <a:pt x="201" y="259"/>
                </a:lnTo>
                <a:lnTo>
                  <a:pt x="201" y="259"/>
                </a:lnTo>
                <a:lnTo>
                  <a:pt x="208" y="270"/>
                </a:lnTo>
                <a:lnTo>
                  <a:pt x="211" y="272"/>
                </a:lnTo>
                <a:lnTo>
                  <a:pt x="211" y="272"/>
                </a:lnTo>
                <a:lnTo>
                  <a:pt x="213" y="270"/>
                </a:lnTo>
                <a:lnTo>
                  <a:pt x="213" y="270"/>
                </a:lnTo>
                <a:lnTo>
                  <a:pt x="215" y="268"/>
                </a:lnTo>
                <a:lnTo>
                  <a:pt x="218" y="268"/>
                </a:lnTo>
                <a:lnTo>
                  <a:pt x="224" y="268"/>
                </a:lnTo>
                <a:lnTo>
                  <a:pt x="238" y="272"/>
                </a:lnTo>
                <a:lnTo>
                  <a:pt x="238" y="272"/>
                </a:lnTo>
                <a:lnTo>
                  <a:pt x="240" y="270"/>
                </a:lnTo>
                <a:lnTo>
                  <a:pt x="243" y="268"/>
                </a:lnTo>
                <a:lnTo>
                  <a:pt x="245" y="258"/>
                </a:lnTo>
                <a:lnTo>
                  <a:pt x="247" y="247"/>
                </a:lnTo>
                <a:lnTo>
                  <a:pt x="247" y="236"/>
                </a:lnTo>
                <a:lnTo>
                  <a:pt x="247" y="23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09" name="자유형 482"/>
          <p:cNvSpPr/>
          <p:nvPr/>
        </p:nvSpPr>
        <p:spPr>
          <a:xfrm>
            <a:off x="5397872" y="4320335"/>
            <a:ext cx="61097" cy="23361"/>
          </a:xfrm>
          <a:custGeom>
            <a:avLst/>
            <a:gdLst/>
            <a:cxnLst>
              <a:cxn ang="0">
                <a:pos x="33" y="4"/>
              </a:cxn>
              <a:cxn ang="0">
                <a:pos x="33" y="4"/>
              </a:cxn>
              <a:cxn ang="0">
                <a:pos x="30" y="7"/>
              </a:cxn>
              <a:cxn ang="0">
                <a:pos x="24" y="9"/>
              </a:cxn>
              <a:cxn ang="0">
                <a:pos x="17" y="9"/>
              </a:cxn>
              <a:cxn ang="0">
                <a:pos x="12" y="6"/>
              </a:cxn>
              <a:cxn ang="0">
                <a:pos x="12" y="6"/>
              </a:cxn>
              <a:cxn ang="0">
                <a:pos x="10" y="6"/>
              </a:cxn>
              <a:cxn ang="0">
                <a:pos x="7" y="6"/>
              </a:cxn>
              <a:cxn ang="0">
                <a:pos x="3" y="9"/>
              </a:cxn>
              <a:cxn ang="0">
                <a:pos x="0" y="13"/>
              </a:cxn>
              <a:cxn ang="0">
                <a:pos x="0" y="16"/>
              </a:cxn>
              <a:cxn ang="0">
                <a:pos x="1" y="18"/>
              </a:cxn>
              <a:cxn ang="0">
                <a:pos x="1" y="18"/>
              </a:cxn>
              <a:cxn ang="0">
                <a:pos x="5" y="22"/>
              </a:cxn>
              <a:cxn ang="0">
                <a:pos x="12" y="25"/>
              </a:cxn>
              <a:cxn ang="0">
                <a:pos x="23" y="27"/>
              </a:cxn>
              <a:cxn ang="0">
                <a:pos x="28" y="27"/>
              </a:cxn>
              <a:cxn ang="0">
                <a:pos x="35" y="23"/>
              </a:cxn>
              <a:cxn ang="0">
                <a:pos x="35" y="23"/>
              </a:cxn>
              <a:cxn ang="0">
                <a:pos x="48" y="20"/>
              </a:cxn>
              <a:cxn ang="0">
                <a:pos x="56" y="20"/>
              </a:cxn>
              <a:cxn ang="0">
                <a:pos x="64" y="18"/>
              </a:cxn>
              <a:cxn ang="0">
                <a:pos x="67" y="16"/>
              </a:cxn>
              <a:cxn ang="0">
                <a:pos x="69" y="14"/>
              </a:cxn>
              <a:cxn ang="0">
                <a:pos x="69" y="14"/>
              </a:cxn>
              <a:cxn ang="0">
                <a:pos x="69" y="11"/>
              </a:cxn>
              <a:cxn ang="0">
                <a:pos x="65" y="7"/>
              </a:cxn>
              <a:cxn ang="0">
                <a:pos x="53" y="4"/>
              </a:cxn>
              <a:cxn ang="0">
                <a:pos x="40" y="0"/>
              </a:cxn>
              <a:cxn ang="0">
                <a:pos x="37" y="2"/>
              </a:cxn>
              <a:cxn ang="0">
                <a:pos x="33" y="4"/>
              </a:cxn>
              <a:cxn ang="0">
                <a:pos x="33" y="4"/>
              </a:cxn>
            </a:cxnLst>
            <a:rect l="0" t="0" r="r" b="b"/>
            <a:pathLst>
              <a:path w="69" h="27">
                <a:moveTo>
                  <a:pt x="33" y="4"/>
                </a:moveTo>
                <a:lnTo>
                  <a:pt x="33" y="4"/>
                </a:lnTo>
                <a:lnTo>
                  <a:pt x="30" y="7"/>
                </a:lnTo>
                <a:lnTo>
                  <a:pt x="24" y="9"/>
                </a:lnTo>
                <a:lnTo>
                  <a:pt x="17" y="9"/>
                </a:lnTo>
                <a:lnTo>
                  <a:pt x="12" y="6"/>
                </a:lnTo>
                <a:lnTo>
                  <a:pt x="12" y="6"/>
                </a:lnTo>
                <a:lnTo>
                  <a:pt x="10" y="6"/>
                </a:lnTo>
                <a:lnTo>
                  <a:pt x="7" y="6"/>
                </a:lnTo>
                <a:lnTo>
                  <a:pt x="3" y="9"/>
                </a:lnTo>
                <a:lnTo>
                  <a:pt x="0" y="13"/>
                </a:lnTo>
                <a:lnTo>
                  <a:pt x="0" y="16"/>
                </a:lnTo>
                <a:lnTo>
                  <a:pt x="1" y="18"/>
                </a:lnTo>
                <a:lnTo>
                  <a:pt x="1" y="18"/>
                </a:lnTo>
                <a:lnTo>
                  <a:pt x="5" y="22"/>
                </a:lnTo>
                <a:lnTo>
                  <a:pt x="12" y="25"/>
                </a:lnTo>
                <a:lnTo>
                  <a:pt x="23" y="27"/>
                </a:lnTo>
                <a:lnTo>
                  <a:pt x="28" y="27"/>
                </a:lnTo>
                <a:lnTo>
                  <a:pt x="35" y="23"/>
                </a:lnTo>
                <a:lnTo>
                  <a:pt x="35" y="23"/>
                </a:lnTo>
                <a:lnTo>
                  <a:pt x="48" y="20"/>
                </a:lnTo>
                <a:lnTo>
                  <a:pt x="56" y="20"/>
                </a:lnTo>
                <a:lnTo>
                  <a:pt x="64" y="18"/>
                </a:lnTo>
                <a:lnTo>
                  <a:pt x="67" y="16"/>
                </a:lnTo>
                <a:lnTo>
                  <a:pt x="69" y="14"/>
                </a:lnTo>
                <a:lnTo>
                  <a:pt x="69" y="14"/>
                </a:lnTo>
                <a:lnTo>
                  <a:pt x="69" y="11"/>
                </a:lnTo>
                <a:lnTo>
                  <a:pt x="65" y="7"/>
                </a:lnTo>
                <a:lnTo>
                  <a:pt x="53" y="4"/>
                </a:lnTo>
                <a:lnTo>
                  <a:pt x="40" y="0"/>
                </a:lnTo>
                <a:lnTo>
                  <a:pt x="37" y="2"/>
                </a:lnTo>
                <a:lnTo>
                  <a:pt x="33" y="4"/>
                </a:lnTo>
                <a:lnTo>
                  <a:pt x="33" y="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0" name="자유형 483"/>
          <p:cNvSpPr/>
          <p:nvPr/>
        </p:nvSpPr>
        <p:spPr>
          <a:xfrm>
            <a:off x="5475142" y="4322132"/>
            <a:ext cx="93443" cy="16173"/>
          </a:xfrm>
          <a:custGeom>
            <a:avLst/>
            <a:gdLst/>
            <a:cxnLst>
              <a:cxn ang="0">
                <a:pos x="87" y="7"/>
              </a:cxn>
              <a:cxn ang="0">
                <a:pos x="87" y="7"/>
              </a:cxn>
              <a:cxn ang="0">
                <a:pos x="96" y="7"/>
              </a:cxn>
              <a:cxn ang="0">
                <a:pos x="101" y="5"/>
              </a:cxn>
              <a:cxn ang="0">
                <a:pos x="103" y="3"/>
              </a:cxn>
              <a:cxn ang="0">
                <a:pos x="103" y="3"/>
              </a:cxn>
              <a:cxn ang="0">
                <a:pos x="94" y="0"/>
              </a:cxn>
              <a:cxn ang="0">
                <a:pos x="94" y="0"/>
              </a:cxn>
              <a:cxn ang="0">
                <a:pos x="87" y="0"/>
              </a:cxn>
              <a:cxn ang="0">
                <a:pos x="82" y="2"/>
              </a:cxn>
              <a:cxn ang="0">
                <a:pos x="69" y="5"/>
              </a:cxn>
              <a:cxn ang="0">
                <a:pos x="57" y="7"/>
              </a:cxn>
              <a:cxn ang="0">
                <a:pos x="51" y="7"/>
              </a:cxn>
              <a:cxn ang="0">
                <a:pos x="44" y="5"/>
              </a:cxn>
              <a:cxn ang="0">
                <a:pos x="44" y="5"/>
              </a:cxn>
              <a:cxn ang="0">
                <a:pos x="37" y="3"/>
              </a:cxn>
              <a:cxn ang="0">
                <a:pos x="28" y="2"/>
              </a:cxn>
              <a:cxn ang="0">
                <a:pos x="14" y="3"/>
              </a:cxn>
              <a:cxn ang="0">
                <a:pos x="3" y="7"/>
              </a:cxn>
              <a:cxn ang="0">
                <a:pos x="0" y="9"/>
              </a:cxn>
              <a:cxn ang="0">
                <a:pos x="0" y="10"/>
              </a:cxn>
              <a:cxn ang="0">
                <a:pos x="0" y="10"/>
              </a:cxn>
              <a:cxn ang="0">
                <a:pos x="5" y="14"/>
              </a:cxn>
              <a:cxn ang="0">
                <a:pos x="14" y="16"/>
              </a:cxn>
              <a:cxn ang="0">
                <a:pos x="39" y="18"/>
              </a:cxn>
              <a:cxn ang="0">
                <a:pos x="39" y="18"/>
              </a:cxn>
              <a:cxn ang="0">
                <a:pos x="51" y="18"/>
              </a:cxn>
              <a:cxn ang="0">
                <a:pos x="66" y="14"/>
              </a:cxn>
              <a:cxn ang="0">
                <a:pos x="76" y="10"/>
              </a:cxn>
              <a:cxn ang="0">
                <a:pos x="87" y="7"/>
              </a:cxn>
              <a:cxn ang="0">
                <a:pos x="87" y="7"/>
              </a:cxn>
            </a:cxnLst>
            <a:rect l="0" t="0" r="r" b="b"/>
            <a:pathLst>
              <a:path w="103" h="18">
                <a:moveTo>
                  <a:pt x="87" y="7"/>
                </a:moveTo>
                <a:lnTo>
                  <a:pt x="87" y="7"/>
                </a:lnTo>
                <a:lnTo>
                  <a:pt x="96" y="7"/>
                </a:lnTo>
                <a:lnTo>
                  <a:pt x="101" y="5"/>
                </a:lnTo>
                <a:lnTo>
                  <a:pt x="103" y="3"/>
                </a:lnTo>
                <a:lnTo>
                  <a:pt x="103" y="3"/>
                </a:lnTo>
                <a:lnTo>
                  <a:pt x="94" y="0"/>
                </a:lnTo>
                <a:lnTo>
                  <a:pt x="94" y="0"/>
                </a:lnTo>
                <a:lnTo>
                  <a:pt x="87" y="0"/>
                </a:lnTo>
                <a:lnTo>
                  <a:pt x="82" y="2"/>
                </a:lnTo>
                <a:lnTo>
                  <a:pt x="69" y="5"/>
                </a:lnTo>
                <a:lnTo>
                  <a:pt x="57" y="7"/>
                </a:lnTo>
                <a:lnTo>
                  <a:pt x="51" y="7"/>
                </a:lnTo>
                <a:lnTo>
                  <a:pt x="44" y="5"/>
                </a:lnTo>
                <a:lnTo>
                  <a:pt x="44" y="5"/>
                </a:lnTo>
                <a:lnTo>
                  <a:pt x="37" y="3"/>
                </a:lnTo>
                <a:lnTo>
                  <a:pt x="28" y="2"/>
                </a:lnTo>
                <a:lnTo>
                  <a:pt x="14" y="3"/>
                </a:lnTo>
                <a:lnTo>
                  <a:pt x="3" y="7"/>
                </a:lnTo>
                <a:lnTo>
                  <a:pt x="0" y="9"/>
                </a:lnTo>
                <a:lnTo>
                  <a:pt x="0" y="10"/>
                </a:lnTo>
                <a:lnTo>
                  <a:pt x="0" y="10"/>
                </a:lnTo>
                <a:lnTo>
                  <a:pt x="5" y="14"/>
                </a:lnTo>
                <a:lnTo>
                  <a:pt x="14" y="16"/>
                </a:lnTo>
                <a:lnTo>
                  <a:pt x="39" y="18"/>
                </a:lnTo>
                <a:lnTo>
                  <a:pt x="39" y="18"/>
                </a:lnTo>
                <a:lnTo>
                  <a:pt x="51" y="18"/>
                </a:lnTo>
                <a:lnTo>
                  <a:pt x="66" y="14"/>
                </a:lnTo>
                <a:lnTo>
                  <a:pt x="76" y="10"/>
                </a:lnTo>
                <a:lnTo>
                  <a:pt x="87" y="7"/>
                </a:lnTo>
                <a:lnTo>
                  <a:pt x="87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1" name="자유형 484"/>
          <p:cNvSpPr/>
          <p:nvPr/>
        </p:nvSpPr>
        <p:spPr>
          <a:xfrm>
            <a:off x="5241534" y="4002269"/>
            <a:ext cx="224622" cy="231811"/>
          </a:xfrm>
          <a:custGeom>
            <a:avLst/>
            <a:gdLst/>
            <a:cxnLst>
              <a:cxn ang="0">
                <a:pos x="5" y="149"/>
              </a:cxn>
              <a:cxn ang="0">
                <a:pos x="12" y="171"/>
              </a:cxn>
              <a:cxn ang="0">
                <a:pos x="21" y="183"/>
              </a:cxn>
              <a:cxn ang="0">
                <a:pos x="36" y="197"/>
              </a:cxn>
              <a:cxn ang="0">
                <a:pos x="37" y="213"/>
              </a:cxn>
              <a:cxn ang="0">
                <a:pos x="50" y="233"/>
              </a:cxn>
              <a:cxn ang="0">
                <a:pos x="57" y="233"/>
              </a:cxn>
              <a:cxn ang="0">
                <a:pos x="69" y="233"/>
              </a:cxn>
              <a:cxn ang="0">
                <a:pos x="76" y="242"/>
              </a:cxn>
              <a:cxn ang="0">
                <a:pos x="91" y="242"/>
              </a:cxn>
              <a:cxn ang="0">
                <a:pos x="108" y="238"/>
              </a:cxn>
              <a:cxn ang="0">
                <a:pos x="135" y="249"/>
              </a:cxn>
              <a:cxn ang="0">
                <a:pos x="139" y="254"/>
              </a:cxn>
              <a:cxn ang="0">
                <a:pos x="171" y="247"/>
              </a:cxn>
              <a:cxn ang="0">
                <a:pos x="178" y="238"/>
              </a:cxn>
              <a:cxn ang="0">
                <a:pos x="185" y="199"/>
              </a:cxn>
              <a:cxn ang="0">
                <a:pos x="197" y="189"/>
              </a:cxn>
              <a:cxn ang="0">
                <a:pos x="203" y="158"/>
              </a:cxn>
              <a:cxn ang="0">
                <a:pos x="208" y="151"/>
              </a:cxn>
              <a:cxn ang="0">
                <a:pos x="231" y="142"/>
              </a:cxn>
              <a:cxn ang="0">
                <a:pos x="238" y="139"/>
              </a:cxn>
              <a:cxn ang="0">
                <a:pos x="237" y="128"/>
              </a:cxn>
              <a:cxn ang="0">
                <a:pos x="222" y="121"/>
              </a:cxn>
              <a:cxn ang="0">
                <a:pos x="219" y="112"/>
              </a:cxn>
              <a:cxn ang="0">
                <a:pos x="215" y="101"/>
              </a:cxn>
              <a:cxn ang="0">
                <a:pos x="205" y="84"/>
              </a:cxn>
              <a:cxn ang="0">
                <a:pos x="208" y="80"/>
              </a:cxn>
              <a:cxn ang="0">
                <a:pos x="208" y="73"/>
              </a:cxn>
              <a:cxn ang="0">
                <a:pos x="208" y="64"/>
              </a:cxn>
              <a:cxn ang="0">
                <a:pos x="212" y="62"/>
              </a:cxn>
              <a:cxn ang="0">
                <a:pos x="228" y="50"/>
              </a:cxn>
              <a:cxn ang="0">
                <a:pos x="226" y="46"/>
              </a:cxn>
              <a:cxn ang="0">
                <a:pos x="244" y="43"/>
              </a:cxn>
              <a:cxn ang="0">
                <a:pos x="249" y="37"/>
              </a:cxn>
              <a:cxn ang="0">
                <a:pos x="244" y="28"/>
              </a:cxn>
              <a:cxn ang="0">
                <a:pos x="233" y="25"/>
              </a:cxn>
              <a:cxn ang="0">
                <a:pos x="213" y="23"/>
              </a:cxn>
              <a:cxn ang="0">
                <a:pos x="212" y="20"/>
              </a:cxn>
              <a:cxn ang="0">
                <a:pos x="197" y="4"/>
              </a:cxn>
              <a:cxn ang="0">
                <a:pos x="187" y="2"/>
              </a:cxn>
              <a:cxn ang="0">
                <a:pos x="174" y="18"/>
              </a:cxn>
              <a:cxn ang="0">
                <a:pos x="171" y="27"/>
              </a:cxn>
              <a:cxn ang="0">
                <a:pos x="160" y="36"/>
              </a:cxn>
              <a:cxn ang="0">
                <a:pos x="158" y="41"/>
              </a:cxn>
              <a:cxn ang="0">
                <a:pos x="153" y="46"/>
              </a:cxn>
              <a:cxn ang="0">
                <a:pos x="144" y="50"/>
              </a:cxn>
              <a:cxn ang="0">
                <a:pos x="142" y="53"/>
              </a:cxn>
              <a:cxn ang="0">
                <a:pos x="132" y="52"/>
              </a:cxn>
              <a:cxn ang="0">
                <a:pos x="126" y="50"/>
              </a:cxn>
              <a:cxn ang="0">
                <a:pos x="121" y="53"/>
              </a:cxn>
              <a:cxn ang="0">
                <a:pos x="105" y="82"/>
              </a:cxn>
              <a:cxn ang="0">
                <a:pos x="101" y="89"/>
              </a:cxn>
              <a:cxn ang="0">
                <a:pos x="71" y="92"/>
              </a:cxn>
              <a:cxn ang="0">
                <a:pos x="60" y="96"/>
              </a:cxn>
              <a:cxn ang="0">
                <a:pos x="57" y="114"/>
              </a:cxn>
              <a:cxn ang="0">
                <a:pos x="53" y="124"/>
              </a:cxn>
              <a:cxn ang="0">
                <a:pos x="30" y="117"/>
              </a:cxn>
              <a:cxn ang="0">
                <a:pos x="18" y="114"/>
              </a:cxn>
              <a:cxn ang="0">
                <a:pos x="11" y="117"/>
              </a:cxn>
              <a:cxn ang="0">
                <a:pos x="0" y="137"/>
              </a:cxn>
              <a:cxn ang="0">
                <a:pos x="4" y="146"/>
              </a:cxn>
            </a:cxnLst>
            <a:rect l="0" t="0" r="r" b="b"/>
            <a:pathLst>
              <a:path w="249" h="256">
                <a:moveTo>
                  <a:pt x="4" y="146"/>
                </a:moveTo>
                <a:lnTo>
                  <a:pt x="4" y="146"/>
                </a:lnTo>
                <a:lnTo>
                  <a:pt x="5" y="149"/>
                </a:lnTo>
                <a:lnTo>
                  <a:pt x="9" y="153"/>
                </a:lnTo>
                <a:lnTo>
                  <a:pt x="11" y="164"/>
                </a:lnTo>
                <a:lnTo>
                  <a:pt x="12" y="171"/>
                </a:lnTo>
                <a:lnTo>
                  <a:pt x="16" y="178"/>
                </a:lnTo>
                <a:lnTo>
                  <a:pt x="16" y="178"/>
                </a:lnTo>
                <a:lnTo>
                  <a:pt x="21" y="183"/>
                </a:lnTo>
                <a:lnTo>
                  <a:pt x="27" y="187"/>
                </a:lnTo>
                <a:lnTo>
                  <a:pt x="34" y="194"/>
                </a:lnTo>
                <a:lnTo>
                  <a:pt x="36" y="197"/>
                </a:lnTo>
                <a:lnTo>
                  <a:pt x="36" y="203"/>
                </a:lnTo>
                <a:lnTo>
                  <a:pt x="36" y="203"/>
                </a:lnTo>
                <a:lnTo>
                  <a:pt x="37" y="213"/>
                </a:lnTo>
                <a:lnTo>
                  <a:pt x="43" y="226"/>
                </a:lnTo>
                <a:lnTo>
                  <a:pt x="46" y="229"/>
                </a:lnTo>
                <a:lnTo>
                  <a:pt x="50" y="233"/>
                </a:lnTo>
                <a:lnTo>
                  <a:pt x="53" y="235"/>
                </a:lnTo>
                <a:lnTo>
                  <a:pt x="57" y="233"/>
                </a:lnTo>
                <a:lnTo>
                  <a:pt x="57" y="233"/>
                </a:lnTo>
                <a:lnTo>
                  <a:pt x="60" y="231"/>
                </a:lnTo>
                <a:lnTo>
                  <a:pt x="64" y="231"/>
                </a:lnTo>
                <a:lnTo>
                  <a:pt x="69" y="233"/>
                </a:lnTo>
                <a:lnTo>
                  <a:pt x="73" y="237"/>
                </a:lnTo>
                <a:lnTo>
                  <a:pt x="76" y="242"/>
                </a:lnTo>
                <a:lnTo>
                  <a:pt x="76" y="242"/>
                </a:lnTo>
                <a:lnTo>
                  <a:pt x="78" y="244"/>
                </a:lnTo>
                <a:lnTo>
                  <a:pt x="82" y="244"/>
                </a:lnTo>
                <a:lnTo>
                  <a:pt x="91" y="242"/>
                </a:lnTo>
                <a:lnTo>
                  <a:pt x="100" y="240"/>
                </a:lnTo>
                <a:lnTo>
                  <a:pt x="108" y="238"/>
                </a:lnTo>
                <a:lnTo>
                  <a:pt x="108" y="238"/>
                </a:lnTo>
                <a:lnTo>
                  <a:pt x="125" y="244"/>
                </a:lnTo>
                <a:lnTo>
                  <a:pt x="133" y="247"/>
                </a:lnTo>
                <a:lnTo>
                  <a:pt x="135" y="249"/>
                </a:lnTo>
                <a:lnTo>
                  <a:pt x="137" y="253"/>
                </a:lnTo>
                <a:lnTo>
                  <a:pt x="137" y="253"/>
                </a:lnTo>
                <a:lnTo>
                  <a:pt x="139" y="254"/>
                </a:lnTo>
                <a:lnTo>
                  <a:pt x="142" y="256"/>
                </a:lnTo>
                <a:lnTo>
                  <a:pt x="149" y="254"/>
                </a:lnTo>
                <a:lnTo>
                  <a:pt x="171" y="247"/>
                </a:lnTo>
                <a:lnTo>
                  <a:pt x="171" y="247"/>
                </a:lnTo>
                <a:lnTo>
                  <a:pt x="176" y="244"/>
                </a:lnTo>
                <a:lnTo>
                  <a:pt x="178" y="238"/>
                </a:lnTo>
                <a:lnTo>
                  <a:pt x="181" y="222"/>
                </a:lnTo>
                <a:lnTo>
                  <a:pt x="183" y="206"/>
                </a:lnTo>
                <a:lnTo>
                  <a:pt x="185" y="199"/>
                </a:lnTo>
                <a:lnTo>
                  <a:pt x="190" y="196"/>
                </a:lnTo>
                <a:lnTo>
                  <a:pt x="190" y="196"/>
                </a:lnTo>
                <a:lnTo>
                  <a:pt x="197" y="189"/>
                </a:lnTo>
                <a:lnTo>
                  <a:pt x="201" y="180"/>
                </a:lnTo>
                <a:lnTo>
                  <a:pt x="203" y="169"/>
                </a:lnTo>
                <a:lnTo>
                  <a:pt x="203" y="158"/>
                </a:lnTo>
                <a:lnTo>
                  <a:pt x="203" y="158"/>
                </a:lnTo>
                <a:lnTo>
                  <a:pt x="205" y="155"/>
                </a:lnTo>
                <a:lnTo>
                  <a:pt x="208" y="151"/>
                </a:lnTo>
                <a:lnTo>
                  <a:pt x="213" y="148"/>
                </a:lnTo>
                <a:lnTo>
                  <a:pt x="219" y="146"/>
                </a:lnTo>
                <a:lnTo>
                  <a:pt x="231" y="142"/>
                </a:lnTo>
                <a:lnTo>
                  <a:pt x="237" y="140"/>
                </a:lnTo>
                <a:lnTo>
                  <a:pt x="238" y="139"/>
                </a:lnTo>
                <a:lnTo>
                  <a:pt x="238" y="139"/>
                </a:lnTo>
                <a:lnTo>
                  <a:pt x="240" y="137"/>
                </a:lnTo>
                <a:lnTo>
                  <a:pt x="240" y="133"/>
                </a:lnTo>
                <a:lnTo>
                  <a:pt x="237" y="128"/>
                </a:lnTo>
                <a:lnTo>
                  <a:pt x="229" y="124"/>
                </a:lnTo>
                <a:lnTo>
                  <a:pt x="222" y="121"/>
                </a:lnTo>
                <a:lnTo>
                  <a:pt x="222" y="121"/>
                </a:lnTo>
                <a:lnTo>
                  <a:pt x="221" y="119"/>
                </a:lnTo>
                <a:lnTo>
                  <a:pt x="219" y="116"/>
                </a:lnTo>
                <a:lnTo>
                  <a:pt x="219" y="112"/>
                </a:lnTo>
                <a:lnTo>
                  <a:pt x="217" y="107"/>
                </a:lnTo>
                <a:lnTo>
                  <a:pt x="215" y="101"/>
                </a:lnTo>
                <a:lnTo>
                  <a:pt x="215" y="101"/>
                </a:lnTo>
                <a:lnTo>
                  <a:pt x="210" y="96"/>
                </a:lnTo>
                <a:lnTo>
                  <a:pt x="206" y="89"/>
                </a:lnTo>
                <a:lnTo>
                  <a:pt x="205" y="84"/>
                </a:lnTo>
                <a:lnTo>
                  <a:pt x="205" y="82"/>
                </a:lnTo>
                <a:lnTo>
                  <a:pt x="208" y="80"/>
                </a:lnTo>
                <a:lnTo>
                  <a:pt x="208" y="80"/>
                </a:lnTo>
                <a:lnTo>
                  <a:pt x="210" y="80"/>
                </a:lnTo>
                <a:lnTo>
                  <a:pt x="210" y="78"/>
                </a:lnTo>
                <a:lnTo>
                  <a:pt x="208" y="73"/>
                </a:lnTo>
                <a:lnTo>
                  <a:pt x="206" y="68"/>
                </a:lnTo>
                <a:lnTo>
                  <a:pt x="206" y="66"/>
                </a:lnTo>
                <a:lnTo>
                  <a:pt x="208" y="64"/>
                </a:lnTo>
                <a:lnTo>
                  <a:pt x="208" y="64"/>
                </a:lnTo>
                <a:lnTo>
                  <a:pt x="212" y="62"/>
                </a:lnTo>
                <a:lnTo>
                  <a:pt x="212" y="62"/>
                </a:lnTo>
                <a:lnTo>
                  <a:pt x="224" y="55"/>
                </a:lnTo>
                <a:lnTo>
                  <a:pt x="228" y="52"/>
                </a:lnTo>
                <a:lnTo>
                  <a:pt x="228" y="50"/>
                </a:lnTo>
                <a:lnTo>
                  <a:pt x="228" y="48"/>
                </a:lnTo>
                <a:lnTo>
                  <a:pt x="228" y="48"/>
                </a:lnTo>
                <a:lnTo>
                  <a:pt x="226" y="46"/>
                </a:lnTo>
                <a:lnTo>
                  <a:pt x="228" y="44"/>
                </a:lnTo>
                <a:lnTo>
                  <a:pt x="235" y="44"/>
                </a:lnTo>
                <a:lnTo>
                  <a:pt x="244" y="43"/>
                </a:lnTo>
                <a:lnTo>
                  <a:pt x="247" y="41"/>
                </a:lnTo>
                <a:lnTo>
                  <a:pt x="249" y="37"/>
                </a:lnTo>
                <a:lnTo>
                  <a:pt x="249" y="37"/>
                </a:lnTo>
                <a:lnTo>
                  <a:pt x="249" y="36"/>
                </a:lnTo>
                <a:lnTo>
                  <a:pt x="247" y="32"/>
                </a:lnTo>
                <a:lnTo>
                  <a:pt x="244" y="28"/>
                </a:lnTo>
                <a:lnTo>
                  <a:pt x="238" y="25"/>
                </a:lnTo>
                <a:lnTo>
                  <a:pt x="233" y="25"/>
                </a:lnTo>
                <a:lnTo>
                  <a:pt x="233" y="25"/>
                </a:lnTo>
                <a:lnTo>
                  <a:pt x="226" y="25"/>
                </a:lnTo>
                <a:lnTo>
                  <a:pt x="221" y="25"/>
                </a:lnTo>
                <a:lnTo>
                  <a:pt x="213" y="23"/>
                </a:lnTo>
                <a:lnTo>
                  <a:pt x="212" y="21"/>
                </a:lnTo>
                <a:lnTo>
                  <a:pt x="212" y="20"/>
                </a:lnTo>
                <a:lnTo>
                  <a:pt x="212" y="20"/>
                </a:lnTo>
                <a:lnTo>
                  <a:pt x="210" y="14"/>
                </a:lnTo>
                <a:lnTo>
                  <a:pt x="205" y="7"/>
                </a:lnTo>
                <a:lnTo>
                  <a:pt x="197" y="4"/>
                </a:lnTo>
                <a:lnTo>
                  <a:pt x="190" y="0"/>
                </a:lnTo>
                <a:lnTo>
                  <a:pt x="190" y="0"/>
                </a:lnTo>
                <a:lnTo>
                  <a:pt x="187" y="2"/>
                </a:lnTo>
                <a:lnTo>
                  <a:pt x="183" y="4"/>
                </a:lnTo>
                <a:lnTo>
                  <a:pt x="178" y="11"/>
                </a:lnTo>
                <a:lnTo>
                  <a:pt x="174" y="18"/>
                </a:lnTo>
                <a:lnTo>
                  <a:pt x="171" y="25"/>
                </a:lnTo>
                <a:lnTo>
                  <a:pt x="171" y="25"/>
                </a:lnTo>
                <a:lnTo>
                  <a:pt x="171" y="27"/>
                </a:lnTo>
                <a:lnTo>
                  <a:pt x="169" y="28"/>
                </a:lnTo>
                <a:lnTo>
                  <a:pt x="164" y="32"/>
                </a:lnTo>
                <a:lnTo>
                  <a:pt x="160" y="36"/>
                </a:lnTo>
                <a:lnTo>
                  <a:pt x="158" y="37"/>
                </a:lnTo>
                <a:lnTo>
                  <a:pt x="158" y="41"/>
                </a:lnTo>
                <a:lnTo>
                  <a:pt x="158" y="41"/>
                </a:lnTo>
                <a:lnTo>
                  <a:pt x="158" y="43"/>
                </a:lnTo>
                <a:lnTo>
                  <a:pt x="158" y="44"/>
                </a:lnTo>
                <a:lnTo>
                  <a:pt x="153" y="46"/>
                </a:lnTo>
                <a:lnTo>
                  <a:pt x="153" y="46"/>
                </a:lnTo>
                <a:lnTo>
                  <a:pt x="146" y="48"/>
                </a:lnTo>
                <a:lnTo>
                  <a:pt x="144" y="50"/>
                </a:lnTo>
                <a:lnTo>
                  <a:pt x="142" y="52"/>
                </a:lnTo>
                <a:lnTo>
                  <a:pt x="142" y="52"/>
                </a:lnTo>
                <a:lnTo>
                  <a:pt x="142" y="53"/>
                </a:lnTo>
                <a:lnTo>
                  <a:pt x="141" y="55"/>
                </a:lnTo>
                <a:lnTo>
                  <a:pt x="137" y="53"/>
                </a:lnTo>
                <a:lnTo>
                  <a:pt x="132" y="52"/>
                </a:lnTo>
                <a:lnTo>
                  <a:pt x="126" y="50"/>
                </a:lnTo>
                <a:lnTo>
                  <a:pt x="126" y="50"/>
                </a:lnTo>
                <a:lnTo>
                  <a:pt x="126" y="50"/>
                </a:lnTo>
                <a:lnTo>
                  <a:pt x="126" y="50"/>
                </a:lnTo>
                <a:lnTo>
                  <a:pt x="123" y="50"/>
                </a:lnTo>
                <a:lnTo>
                  <a:pt x="121" y="53"/>
                </a:lnTo>
                <a:lnTo>
                  <a:pt x="114" y="60"/>
                </a:lnTo>
                <a:lnTo>
                  <a:pt x="108" y="71"/>
                </a:lnTo>
                <a:lnTo>
                  <a:pt x="105" y="82"/>
                </a:lnTo>
                <a:lnTo>
                  <a:pt x="105" y="82"/>
                </a:lnTo>
                <a:lnTo>
                  <a:pt x="103" y="85"/>
                </a:lnTo>
                <a:lnTo>
                  <a:pt x="101" y="89"/>
                </a:lnTo>
                <a:lnTo>
                  <a:pt x="98" y="91"/>
                </a:lnTo>
                <a:lnTo>
                  <a:pt x="94" y="91"/>
                </a:lnTo>
                <a:lnTo>
                  <a:pt x="71" y="92"/>
                </a:lnTo>
                <a:lnTo>
                  <a:pt x="71" y="92"/>
                </a:lnTo>
                <a:lnTo>
                  <a:pt x="66" y="94"/>
                </a:lnTo>
                <a:lnTo>
                  <a:pt x="60" y="96"/>
                </a:lnTo>
                <a:lnTo>
                  <a:pt x="59" y="100"/>
                </a:lnTo>
                <a:lnTo>
                  <a:pt x="57" y="105"/>
                </a:lnTo>
                <a:lnTo>
                  <a:pt x="57" y="114"/>
                </a:lnTo>
                <a:lnTo>
                  <a:pt x="55" y="123"/>
                </a:lnTo>
                <a:lnTo>
                  <a:pt x="55" y="123"/>
                </a:lnTo>
                <a:lnTo>
                  <a:pt x="53" y="124"/>
                </a:lnTo>
                <a:lnTo>
                  <a:pt x="50" y="124"/>
                </a:lnTo>
                <a:lnTo>
                  <a:pt x="41" y="121"/>
                </a:lnTo>
                <a:lnTo>
                  <a:pt x="30" y="117"/>
                </a:lnTo>
                <a:lnTo>
                  <a:pt x="21" y="114"/>
                </a:lnTo>
                <a:lnTo>
                  <a:pt x="21" y="114"/>
                </a:lnTo>
                <a:lnTo>
                  <a:pt x="18" y="114"/>
                </a:lnTo>
                <a:lnTo>
                  <a:pt x="18" y="114"/>
                </a:lnTo>
                <a:lnTo>
                  <a:pt x="14" y="114"/>
                </a:lnTo>
                <a:lnTo>
                  <a:pt x="11" y="117"/>
                </a:lnTo>
                <a:lnTo>
                  <a:pt x="4" y="126"/>
                </a:lnTo>
                <a:lnTo>
                  <a:pt x="2" y="132"/>
                </a:lnTo>
                <a:lnTo>
                  <a:pt x="0" y="137"/>
                </a:lnTo>
                <a:lnTo>
                  <a:pt x="0" y="142"/>
                </a:lnTo>
                <a:lnTo>
                  <a:pt x="4" y="146"/>
                </a:lnTo>
                <a:lnTo>
                  <a:pt x="4" y="14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2" name="자유형 485"/>
          <p:cNvSpPr/>
          <p:nvPr/>
        </p:nvSpPr>
        <p:spPr>
          <a:xfrm>
            <a:off x="5458969" y="4349086"/>
            <a:ext cx="39533" cy="19767"/>
          </a:xfrm>
          <a:custGeom>
            <a:avLst/>
            <a:gdLst/>
            <a:cxnLst>
              <a:cxn ang="0">
                <a:pos x="19" y="14"/>
              </a:cxn>
              <a:cxn ang="0">
                <a:pos x="19" y="14"/>
              </a:cxn>
              <a:cxn ang="0">
                <a:pos x="27" y="18"/>
              </a:cxn>
              <a:cxn ang="0">
                <a:pos x="34" y="20"/>
              </a:cxn>
              <a:cxn ang="0">
                <a:pos x="37" y="21"/>
              </a:cxn>
              <a:cxn ang="0">
                <a:pos x="39" y="20"/>
              </a:cxn>
              <a:cxn ang="0">
                <a:pos x="43" y="18"/>
              </a:cxn>
              <a:cxn ang="0">
                <a:pos x="43" y="14"/>
              </a:cxn>
              <a:cxn ang="0">
                <a:pos x="43" y="14"/>
              </a:cxn>
              <a:cxn ang="0">
                <a:pos x="41" y="11"/>
              </a:cxn>
              <a:cxn ang="0">
                <a:pos x="36" y="7"/>
              </a:cxn>
              <a:cxn ang="0">
                <a:pos x="28" y="4"/>
              </a:cxn>
              <a:cxn ang="0">
                <a:pos x="19" y="2"/>
              </a:cxn>
              <a:cxn ang="0">
                <a:pos x="3" y="0"/>
              </a:cxn>
              <a:cxn ang="0">
                <a:pos x="0" y="2"/>
              </a:cxn>
              <a:cxn ang="0">
                <a:pos x="0" y="2"/>
              </a:cxn>
              <a:cxn ang="0">
                <a:pos x="0" y="4"/>
              </a:cxn>
              <a:cxn ang="0">
                <a:pos x="0" y="4"/>
              </a:cxn>
              <a:cxn ang="0">
                <a:pos x="3" y="7"/>
              </a:cxn>
              <a:cxn ang="0">
                <a:pos x="9" y="9"/>
              </a:cxn>
              <a:cxn ang="0">
                <a:pos x="16" y="11"/>
              </a:cxn>
              <a:cxn ang="0">
                <a:pos x="19" y="14"/>
              </a:cxn>
              <a:cxn ang="0">
                <a:pos x="19" y="14"/>
              </a:cxn>
            </a:cxnLst>
            <a:rect l="0" t="0" r="r" b="b"/>
            <a:pathLst>
              <a:path w="43" h="21">
                <a:moveTo>
                  <a:pt x="19" y="14"/>
                </a:moveTo>
                <a:lnTo>
                  <a:pt x="19" y="14"/>
                </a:lnTo>
                <a:lnTo>
                  <a:pt x="27" y="18"/>
                </a:lnTo>
                <a:lnTo>
                  <a:pt x="34" y="20"/>
                </a:lnTo>
                <a:lnTo>
                  <a:pt x="37" y="21"/>
                </a:lnTo>
                <a:lnTo>
                  <a:pt x="39" y="20"/>
                </a:lnTo>
                <a:lnTo>
                  <a:pt x="43" y="18"/>
                </a:lnTo>
                <a:lnTo>
                  <a:pt x="43" y="14"/>
                </a:lnTo>
                <a:lnTo>
                  <a:pt x="43" y="14"/>
                </a:lnTo>
                <a:lnTo>
                  <a:pt x="41" y="11"/>
                </a:lnTo>
                <a:lnTo>
                  <a:pt x="36" y="7"/>
                </a:lnTo>
                <a:lnTo>
                  <a:pt x="28" y="4"/>
                </a:lnTo>
                <a:lnTo>
                  <a:pt x="19" y="2"/>
                </a:lnTo>
                <a:lnTo>
                  <a:pt x="3" y="0"/>
                </a:lnTo>
                <a:lnTo>
                  <a:pt x="0" y="2"/>
                </a:lnTo>
                <a:lnTo>
                  <a:pt x="0" y="2"/>
                </a:lnTo>
                <a:lnTo>
                  <a:pt x="0" y="4"/>
                </a:lnTo>
                <a:lnTo>
                  <a:pt x="0" y="4"/>
                </a:lnTo>
                <a:lnTo>
                  <a:pt x="3" y="7"/>
                </a:lnTo>
                <a:lnTo>
                  <a:pt x="9" y="9"/>
                </a:lnTo>
                <a:lnTo>
                  <a:pt x="16" y="11"/>
                </a:lnTo>
                <a:lnTo>
                  <a:pt x="19" y="14"/>
                </a:lnTo>
                <a:lnTo>
                  <a:pt x="19" y="14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3" name="자유형 486"/>
          <p:cNvSpPr/>
          <p:nvPr/>
        </p:nvSpPr>
        <p:spPr>
          <a:xfrm>
            <a:off x="5556007" y="4322132"/>
            <a:ext cx="80863" cy="46721"/>
          </a:xfrm>
          <a:custGeom>
            <a:avLst/>
            <a:gdLst/>
            <a:cxnLst>
              <a:cxn ang="0">
                <a:pos x="3" y="50"/>
              </a:cxn>
              <a:cxn ang="0">
                <a:pos x="3" y="50"/>
              </a:cxn>
              <a:cxn ang="0">
                <a:pos x="7" y="51"/>
              </a:cxn>
              <a:cxn ang="0">
                <a:pos x="10" y="51"/>
              </a:cxn>
              <a:cxn ang="0">
                <a:pos x="19" y="46"/>
              </a:cxn>
              <a:cxn ang="0">
                <a:pos x="26" y="41"/>
              </a:cxn>
              <a:cxn ang="0">
                <a:pos x="33" y="34"/>
              </a:cxn>
              <a:cxn ang="0">
                <a:pos x="33" y="34"/>
              </a:cxn>
              <a:cxn ang="0">
                <a:pos x="35" y="28"/>
              </a:cxn>
              <a:cxn ang="0">
                <a:pos x="35" y="28"/>
              </a:cxn>
              <a:cxn ang="0">
                <a:pos x="39" y="26"/>
              </a:cxn>
              <a:cxn ang="0">
                <a:pos x="39" y="26"/>
              </a:cxn>
              <a:cxn ang="0">
                <a:pos x="41" y="25"/>
              </a:cxn>
              <a:cxn ang="0">
                <a:pos x="41" y="25"/>
              </a:cxn>
              <a:cxn ang="0">
                <a:pos x="55" y="19"/>
              </a:cxn>
              <a:cxn ang="0">
                <a:pos x="69" y="12"/>
              </a:cxn>
              <a:cxn ang="0">
                <a:pos x="83" y="7"/>
              </a:cxn>
              <a:cxn ang="0">
                <a:pos x="89" y="5"/>
              </a:cxn>
              <a:cxn ang="0">
                <a:pos x="90" y="3"/>
              </a:cxn>
              <a:cxn ang="0">
                <a:pos x="90" y="3"/>
              </a:cxn>
              <a:cxn ang="0">
                <a:pos x="90" y="2"/>
              </a:cxn>
              <a:cxn ang="0">
                <a:pos x="87" y="0"/>
              </a:cxn>
              <a:cxn ang="0">
                <a:pos x="80" y="2"/>
              </a:cxn>
              <a:cxn ang="0">
                <a:pos x="67" y="3"/>
              </a:cxn>
              <a:cxn ang="0">
                <a:pos x="55" y="3"/>
              </a:cxn>
              <a:cxn ang="0">
                <a:pos x="55" y="3"/>
              </a:cxn>
              <a:cxn ang="0">
                <a:pos x="49" y="5"/>
              </a:cxn>
              <a:cxn ang="0">
                <a:pos x="44" y="7"/>
              </a:cxn>
              <a:cxn ang="0">
                <a:pos x="35" y="16"/>
              </a:cxn>
              <a:cxn ang="0">
                <a:pos x="35" y="16"/>
              </a:cxn>
              <a:cxn ang="0">
                <a:pos x="33" y="18"/>
              </a:cxn>
              <a:cxn ang="0">
                <a:pos x="33" y="18"/>
              </a:cxn>
              <a:cxn ang="0">
                <a:pos x="26" y="21"/>
              </a:cxn>
              <a:cxn ang="0">
                <a:pos x="26" y="21"/>
              </a:cxn>
              <a:cxn ang="0">
                <a:pos x="23" y="21"/>
              </a:cxn>
              <a:cxn ang="0">
                <a:pos x="23" y="21"/>
              </a:cxn>
              <a:cxn ang="0">
                <a:pos x="23" y="21"/>
              </a:cxn>
              <a:cxn ang="0">
                <a:pos x="23" y="21"/>
              </a:cxn>
              <a:cxn ang="0">
                <a:pos x="14" y="23"/>
              </a:cxn>
              <a:cxn ang="0">
                <a:pos x="14" y="23"/>
              </a:cxn>
              <a:cxn ang="0">
                <a:pos x="7" y="28"/>
              </a:cxn>
              <a:cxn ang="0">
                <a:pos x="0" y="37"/>
              </a:cxn>
              <a:cxn ang="0">
                <a:pos x="0" y="41"/>
              </a:cxn>
              <a:cxn ang="0">
                <a:pos x="0" y="44"/>
              </a:cxn>
              <a:cxn ang="0">
                <a:pos x="1" y="48"/>
              </a:cxn>
              <a:cxn ang="0">
                <a:pos x="3" y="50"/>
              </a:cxn>
              <a:cxn ang="0">
                <a:pos x="3" y="50"/>
              </a:cxn>
            </a:cxnLst>
            <a:rect l="0" t="0" r="r" b="b"/>
            <a:pathLst>
              <a:path w="90" h="51">
                <a:moveTo>
                  <a:pt x="3" y="50"/>
                </a:moveTo>
                <a:lnTo>
                  <a:pt x="3" y="50"/>
                </a:lnTo>
                <a:lnTo>
                  <a:pt x="7" y="51"/>
                </a:lnTo>
                <a:lnTo>
                  <a:pt x="10" y="51"/>
                </a:lnTo>
                <a:lnTo>
                  <a:pt x="19" y="46"/>
                </a:lnTo>
                <a:lnTo>
                  <a:pt x="26" y="41"/>
                </a:lnTo>
                <a:lnTo>
                  <a:pt x="33" y="34"/>
                </a:lnTo>
                <a:lnTo>
                  <a:pt x="33" y="34"/>
                </a:lnTo>
                <a:lnTo>
                  <a:pt x="35" y="28"/>
                </a:lnTo>
                <a:lnTo>
                  <a:pt x="35" y="28"/>
                </a:lnTo>
                <a:lnTo>
                  <a:pt x="39" y="26"/>
                </a:lnTo>
                <a:lnTo>
                  <a:pt x="39" y="26"/>
                </a:lnTo>
                <a:lnTo>
                  <a:pt x="41" y="25"/>
                </a:lnTo>
                <a:lnTo>
                  <a:pt x="41" y="25"/>
                </a:lnTo>
                <a:lnTo>
                  <a:pt x="55" y="19"/>
                </a:lnTo>
                <a:lnTo>
                  <a:pt x="69" y="12"/>
                </a:lnTo>
                <a:lnTo>
                  <a:pt x="83" y="7"/>
                </a:lnTo>
                <a:lnTo>
                  <a:pt x="89" y="5"/>
                </a:lnTo>
                <a:lnTo>
                  <a:pt x="90" y="3"/>
                </a:lnTo>
                <a:lnTo>
                  <a:pt x="90" y="3"/>
                </a:lnTo>
                <a:lnTo>
                  <a:pt x="90" y="2"/>
                </a:lnTo>
                <a:lnTo>
                  <a:pt x="87" y="0"/>
                </a:lnTo>
                <a:lnTo>
                  <a:pt x="80" y="2"/>
                </a:lnTo>
                <a:lnTo>
                  <a:pt x="67" y="3"/>
                </a:lnTo>
                <a:lnTo>
                  <a:pt x="55" y="3"/>
                </a:lnTo>
                <a:lnTo>
                  <a:pt x="55" y="3"/>
                </a:lnTo>
                <a:lnTo>
                  <a:pt x="49" y="5"/>
                </a:lnTo>
                <a:lnTo>
                  <a:pt x="44" y="7"/>
                </a:lnTo>
                <a:lnTo>
                  <a:pt x="35" y="16"/>
                </a:lnTo>
                <a:lnTo>
                  <a:pt x="35" y="16"/>
                </a:lnTo>
                <a:lnTo>
                  <a:pt x="33" y="18"/>
                </a:lnTo>
                <a:lnTo>
                  <a:pt x="33" y="18"/>
                </a:lnTo>
                <a:lnTo>
                  <a:pt x="26" y="21"/>
                </a:lnTo>
                <a:lnTo>
                  <a:pt x="26" y="21"/>
                </a:lnTo>
                <a:lnTo>
                  <a:pt x="23" y="21"/>
                </a:lnTo>
                <a:lnTo>
                  <a:pt x="23" y="21"/>
                </a:lnTo>
                <a:lnTo>
                  <a:pt x="23" y="21"/>
                </a:lnTo>
                <a:lnTo>
                  <a:pt x="23" y="21"/>
                </a:lnTo>
                <a:lnTo>
                  <a:pt x="14" y="23"/>
                </a:lnTo>
                <a:lnTo>
                  <a:pt x="14" y="23"/>
                </a:lnTo>
                <a:lnTo>
                  <a:pt x="7" y="28"/>
                </a:lnTo>
                <a:lnTo>
                  <a:pt x="0" y="37"/>
                </a:lnTo>
                <a:lnTo>
                  <a:pt x="0" y="41"/>
                </a:lnTo>
                <a:lnTo>
                  <a:pt x="0" y="44"/>
                </a:lnTo>
                <a:lnTo>
                  <a:pt x="1" y="48"/>
                </a:lnTo>
                <a:lnTo>
                  <a:pt x="3" y="50"/>
                </a:lnTo>
                <a:lnTo>
                  <a:pt x="3" y="5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4" name="자유형 487"/>
          <p:cNvSpPr/>
          <p:nvPr/>
        </p:nvSpPr>
        <p:spPr>
          <a:xfrm>
            <a:off x="5221767" y="4205327"/>
            <a:ext cx="10781" cy="12579"/>
          </a:xfrm>
          <a:custGeom>
            <a:avLst/>
            <a:gdLst/>
            <a:cxnLst>
              <a:cxn ang="0">
                <a:pos x="12" y="3"/>
              </a:cxn>
              <a:cxn ang="0">
                <a:pos x="12" y="3"/>
              </a:cxn>
              <a:cxn ang="0">
                <a:pos x="12" y="2"/>
              </a:cxn>
              <a:cxn ang="0">
                <a:pos x="11" y="0"/>
              </a:cxn>
              <a:cxn ang="0">
                <a:pos x="5" y="0"/>
              </a:cxn>
              <a:cxn ang="0">
                <a:pos x="0" y="3"/>
              </a:cxn>
              <a:cxn ang="0">
                <a:pos x="0" y="5"/>
              </a:cxn>
              <a:cxn ang="0">
                <a:pos x="0" y="9"/>
              </a:cxn>
              <a:cxn ang="0">
                <a:pos x="0" y="9"/>
              </a:cxn>
              <a:cxn ang="0">
                <a:pos x="2" y="11"/>
              </a:cxn>
              <a:cxn ang="0">
                <a:pos x="5" y="12"/>
              </a:cxn>
              <a:cxn ang="0">
                <a:pos x="9" y="12"/>
              </a:cxn>
              <a:cxn ang="0">
                <a:pos x="12" y="7"/>
              </a:cxn>
              <a:cxn ang="0">
                <a:pos x="12" y="3"/>
              </a:cxn>
              <a:cxn ang="0">
                <a:pos x="12" y="3"/>
              </a:cxn>
            </a:cxnLst>
            <a:rect l="0" t="0" r="r" b="b"/>
            <a:pathLst>
              <a:path w="12" h="12">
                <a:moveTo>
                  <a:pt x="12" y="3"/>
                </a:moveTo>
                <a:lnTo>
                  <a:pt x="12" y="3"/>
                </a:lnTo>
                <a:lnTo>
                  <a:pt x="12" y="2"/>
                </a:lnTo>
                <a:lnTo>
                  <a:pt x="11" y="0"/>
                </a:lnTo>
                <a:lnTo>
                  <a:pt x="5" y="0"/>
                </a:lnTo>
                <a:lnTo>
                  <a:pt x="0" y="3"/>
                </a:lnTo>
                <a:lnTo>
                  <a:pt x="0" y="5"/>
                </a:lnTo>
                <a:lnTo>
                  <a:pt x="0" y="9"/>
                </a:lnTo>
                <a:lnTo>
                  <a:pt x="0" y="9"/>
                </a:lnTo>
                <a:lnTo>
                  <a:pt x="2" y="11"/>
                </a:lnTo>
                <a:lnTo>
                  <a:pt x="5" y="12"/>
                </a:lnTo>
                <a:lnTo>
                  <a:pt x="9" y="12"/>
                </a:lnTo>
                <a:lnTo>
                  <a:pt x="12" y="7"/>
                </a:lnTo>
                <a:lnTo>
                  <a:pt x="12" y="3"/>
                </a:lnTo>
                <a:lnTo>
                  <a:pt x="12" y="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5" name="자유형 488"/>
          <p:cNvSpPr/>
          <p:nvPr/>
        </p:nvSpPr>
        <p:spPr>
          <a:xfrm>
            <a:off x="5653044" y="4207125"/>
            <a:ext cx="57503" cy="23361"/>
          </a:xfrm>
          <a:custGeom>
            <a:avLst/>
            <a:gdLst/>
            <a:cxnLst>
              <a:cxn ang="0">
                <a:pos x="0" y="10"/>
              </a:cxn>
              <a:cxn ang="0">
                <a:pos x="0" y="10"/>
              </a:cxn>
              <a:cxn ang="0">
                <a:pos x="2" y="12"/>
              </a:cxn>
              <a:cxn ang="0">
                <a:pos x="4" y="14"/>
              </a:cxn>
              <a:cxn ang="0">
                <a:pos x="11" y="16"/>
              </a:cxn>
              <a:cxn ang="0">
                <a:pos x="32" y="16"/>
              </a:cxn>
              <a:cxn ang="0">
                <a:pos x="32" y="16"/>
              </a:cxn>
              <a:cxn ang="0">
                <a:pos x="41" y="16"/>
              </a:cxn>
              <a:cxn ang="0">
                <a:pos x="48" y="19"/>
              </a:cxn>
              <a:cxn ang="0">
                <a:pos x="55" y="23"/>
              </a:cxn>
              <a:cxn ang="0">
                <a:pos x="61" y="25"/>
              </a:cxn>
              <a:cxn ang="0">
                <a:pos x="61" y="25"/>
              </a:cxn>
              <a:cxn ang="0">
                <a:pos x="64" y="25"/>
              </a:cxn>
              <a:cxn ang="0">
                <a:pos x="64" y="23"/>
              </a:cxn>
              <a:cxn ang="0">
                <a:pos x="62" y="16"/>
              </a:cxn>
              <a:cxn ang="0">
                <a:pos x="57" y="9"/>
              </a:cxn>
              <a:cxn ang="0">
                <a:pos x="52" y="5"/>
              </a:cxn>
              <a:cxn ang="0">
                <a:pos x="45" y="1"/>
              </a:cxn>
              <a:cxn ang="0">
                <a:pos x="45" y="1"/>
              </a:cxn>
              <a:cxn ang="0">
                <a:pos x="30" y="0"/>
              </a:cxn>
              <a:cxn ang="0">
                <a:pos x="14" y="0"/>
              </a:cxn>
              <a:cxn ang="0">
                <a:pos x="7" y="1"/>
              </a:cxn>
              <a:cxn ang="0">
                <a:pos x="4" y="3"/>
              </a:cxn>
              <a:cxn ang="0">
                <a:pos x="0" y="7"/>
              </a:cxn>
              <a:cxn ang="0">
                <a:pos x="0" y="10"/>
              </a:cxn>
              <a:cxn ang="0">
                <a:pos x="0" y="10"/>
              </a:cxn>
            </a:cxnLst>
            <a:rect l="0" t="0" r="r" b="b"/>
            <a:pathLst>
              <a:path w="64" h="25">
                <a:moveTo>
                  <a:pt x="0" y="10"/>
                </a:moveTo>
                <a:lnTo>
                  <a:pt x="0" y="10"/>
                </a:lnTo>
                <a:lnTo>
                  <a:pt x="2" y="12"/>
                </a:lnTo>
                <a:lnTo>
                  <a:pt x="4" y="14"/>
                </a:lnTo>
                <a:lnTo>
                  <a:pt x="11" y="16"/>
                </a:lnTo>
                <a:lnTo>
                  <a:pt x="32" y="16"/>
                </a:lnTo>
                <a:lnTo>
                  <a:pt x="32" y="16"/>
                </a:lnTo>
                <a:lnTo>
                  <a:pt x="41" y="16"/>
                </a:lnTo>
                <a:lnTo>
                  <a:pt x="48" y="19"/>
                </a:lnTo>
                <a:lnTo>
                  <a:pt x="55" y="23"/>
                </a:lnTo>
                <a:lnTo>
                  <a:pt x="61" y="25"/>
                </a:lnTo>
                <a:lnTo>
                  <a:pt x="61" y="25"/>
                </a:lnTo>
                <a:lnTo>
                  <a:pt x="64" y="25"/>
                </a:lnTo>
                <a:lnTo>
                  <a:pt x="64" y="23"/>
                </a:lnTo>
                <a:lnTo>
                  <a:pt x="62" y="16"/>
                </a:lnTo>
                <a:lnTo>
                  <a:pt x="57" y="9"/>
                </a:lnTo>
                <a:lnTo>
                  <a:pt x="52" y="5"/>
                </a:lnTo>
                <a:lnTo>
                  <a:pt x="45" y="1"/>
                </a:lnTo>
                <a:lnTo>
                  <a:pt x="45" y="1"/>
                </a:lnTo>
                <a:lnTo>
                  <a:pt x="30" y="0"/>
                </a:lnTo>
                <a:lnTo>
                  <a:pt x="14" y="0"/>
                </a:lnTo>
                <a:lnTo>
                  <a:pt x="7" y="1"/>
                </a:lnTo>
                <a:lnTo>
                  <a:pt x="4" y="3"/>
                </a:lnTo>
                <a:lnTo>
                  <a:pt x="0" y="7"/>
                </a:lnTo>
                <a:lnTo>
                  <a:pt x="0" y="10"/>
                </a:lnTo>
                <a:lnTo>
                  <a:pt x="0" y="1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6" name="자유형 489"/>
          <p:cNvSpPr/>
          <p:nvPr/>
        </p:nvSpPr>
        <p:spPr>
          <a:xfrm>
            <a:off x="5636870" y="4104697"/>
            <a:ext cx="32345" cy="52113"/>
          </a:xfrm>
          <a:custGeom>
            <a:avLst/>
            <a:gdLst/>
            <a:cxnLst>
              <a:cxn ang="0">
                <a:pos x="22" y="16"/>
              </a:cxn>
              <a:cxn ang="0">
                <a:pos x="22" y="16"/>
              </a:cxn>
              <a:cxn ang="0">
                <a:pos x="20" y="9"/>
              </a:cxn>
              <a:cxn ang="0">
                <a:pos x="16" y="3"/>
              </a:cxn>
              <a:cxn ang="0">
                <a:pos x="15" y="2"/>
              </a:cxn>
              <a:cxn ang="0">
                <a:pos x="13" y="0"/>
              </a:cxn>
              <a:cxn ang="0">
                <a:pos x="9" y="2"/>
              </a:cxn>
              <a:cxn ang="0">
                <a:pos x="6" y="7"/>
              </a:cxn>
              <a:cxn ang="0">
                <a:pos x="6" y="7"/>
              </a:cxn>
              <a:cxn ang="0">
                <a:pos x="2" y="12"/>
              </a:cxn>
              <a:cxn ang="0">
                <a:pos x="0" y="21"/>
              </a:cxn>
              <a:cxn ang="0">
                <a:pos x="2" y="30"/>
              </a:cxn>
              <a:cxn ang="0">
                <a:pos x="4" y="37"/>
              </a:cxn>
              <a:cxn ang="0">
                <a:pos x="8" y="46"/>
              </a:cxn>
              <a:cxn ang="0">
                <a:pos x="11" y="51"/>
              </a:cxn>
              <a:cxn ang="0">
                <a:pos x="15" y="57"/>
              </a:cxn>
              <a:cxn ang="0">
                <a:pos x="18" y="57"/>
              </a:cxn>
              <a:cxn ang="0">
                <a:pos x="18" y="57"/>
              </a:cxn>
              <a:cxn ang="0">
                <a:pos x="20" y="57"/>
              </a:cxn>
              <a:cxn ang="0">
                <a:pos x="20" y="53"/>
              </a:cxn>
              <a:cxn ang="0">
                <a:pos x="20" y="48"/>
              </a:cxn>
              <a:cxn ang="0">
                <a:pos x="18" y="44"/>
              </a:cxn>
              <a:cxn ang="0">
                <a:pos x="20" y="41"/>
              </a:cxn>
              <a:cxn ang="0">
                <a:pos x="22" y="39"/>
              </a:cxn>
              <a:cxn ang="0">
                <a:pos x="27" y="39"/>
              </a:cxn>
              <a:cxn ang="0">
                <a:pos x="27" y="39"/>
              </a:cxn>
              <a:cxn ang="0">
                <a:pos x="31" y="39"/>
              </a:cxn>
              <a:cxn ang="0">
                <a:pos x="34" y="37"/>
              </a:cxn>
              <a:cxn ang="0">
                <a:pos x="36" y="37"/>
              </a:cxn>
              <a:cxn ang="0">
                <a:pos x="36" y="34"/>
              </a:cxn>
              <a:cxn ang="0">
                <a:pos x="34" y="21"/>
              </a:cxn>
              <a:cxn ang="0">
                <a:pos x="34" y="21"/>
              </a:cxn>
              <a:cxn ang="0">
                <a:pos x="34" y="18"/>
              </a:cxn>
              <a:cxn ang="0">
                <a:pos x="32" y="18"/>
              </a:cxn>
              <a:cxn ang="0">
                <a:pos x="29" y="16"/>
              </a:cxn>
              <a:cxn ang="0">
                <a:pos x="24" y="18"/>
              </a:cxn>
              <a:cxn ang="0">
                <a:pos x="22" y="16"/>
              </a:cxn>
              <a:cxn ang="0">
                <a:pos x="22" y="16"/>
              </a:cxn>
              <a:cxn ang="0">
                <a:pos x="22" y="16"/>
              </a:cxn>
            </a:cxnLst>
            <a:rect l="0" t="0" r="r" b="b"/>
            <a:pathLst>
              <a:path w="36" h="57">
                <a:moveTo>
                  <a:pt x="22" y="16"/>
                </a:moveTo>
                <a:lnTo>
                  <a:pt x="22" y="16"/>
                </a:lnTo>
                <a:lnTo>
                  <a:pt x="20" y="9"/>
                </a:lnTo>
                <a:lnTo>
                  <a:pt x="16" y="3"/>
                </a:lnTo>
                <a:lnTo>
                  <a:pt x="15" y="2"/>
                </a:lnTo>
                <a:lnTo>
                  <a:pt x="13" y="0"/>
                </a:lnTo>
                <a:lnTo>
                  <a:pt x="9" y="2"/>
                </a:lnTo>
                <a:lnTo>
                  <a:pt x="6" y="7"/>
                </a:lnTo>
                <a:lnTo>
                  <a:pt x="6" y="7"/>
                </a:lnTo>
                <a:lnTo>
                  <a:pt x="2" y="12"/>
                </a:lnTo>
                <a:lnTo>
                  <a:pt x="0" y="21"/>
                </a:lnTo>
                <a:lnTo>
                  <a:pt x="2" y="30"/>
                </a:lnTo>
                <a:lnTo>
                  <a:pt x="4" y="37"/>
                </a:lnTo>
                <a:lnTo>
                  <a:pt x="8" y="46"/>
                </a:lnTo>
                <a:lnTo>
                  <a:pt x="11" y="51"/>
                </a:lnTo>
                <a:lnTo>
                  <a:pt x="15" y="57"/>
                </a:lnTo>
                <a:lnTo>
                  <a:pt x="18" y="57"/>
                </a:lnTo>
                <a:lnTo>
                  <a:pt x="18" y="57"/>
                </a:lnTo>
                <a:lnTo>
                  <a:pt x="20" y="57"/>
                </a:lnTo>
                <a:lnTo>
                  <a:pt x="20" y="53"/>
                </a:lnTo>
                <a:lnTo>
                  <a:pt x="20" y="48"/>
                </a:lnTo>
                <a:lnTo>
                  <a:pt x="18" y="44"/>
                </a:lnTo>
                <a:lnTo>
                  <a:pt x="20" y="41"/>
                </a:lnTo>
                <a:lnTo>
                  <a:pt x="22" y="39"/>
                </a:lnTo>
                <a:lnTo>
                  <a:pt x="27" y="39"/>
                </a:lnTo>
                <a:lnTo>
                  <a:pt x="27" y="39"/>
                </a:lnTo>
                <a:lnTo>
                  <a:pt x="31" y="39"/>
                </a:lnTo>
                <a:lnTo>
                  <a:pt x="34" y="37"/>
                </a:lnTo>
                <a:lnTo>
                  <a:pt x="36" y="37"/>
                </a:lnTo>
                <a:lnTo>
                  <a:pt x="36" y="34"/>
                </a:lnTo>
                <a:lnTo>
                  <a:pt x="34" y="21"/>
                </a:lnTo>
                <a:lnTo>
                  <a:pt x="34" y="21"/>
                </a:lnTo>
                <a:lnTo>
                  <a:pt x="34" y="18"/>
                </a:lnTo>
                <a:lnTo>
                  <a:pt x="32" y="18"/>
                </a:lnTo>
                <a:lnTo>
                  <a:pt x="29" y="16"/>
                </a:lnTo>
                <a:lnTo>
                  <a:pt x="24" y="18"/>
                </a:lnTo>
                <a:lnTo>
                  <a:pt x="22" y="16"/>
                </a:lnTo>
                <a:lnTo>
                  <a:pt x="22" y="16"/>
                </a:lnTo>
                <a:lnTo>
                  <a:pt x="22" y="16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7" name="자유형 490"/>
          <p:cNvSpPr/>
          <p:nvPr/>
        </p:nvSpPr>
        <p:spPr>
          <a:xfrm>
            <a:off x="5609916" y="4212515"/>
            <a:ext cx="25157" cy="17969"/>
          </a:xfrm>
          <a:custGeom>
            <a:avLst/>
            <a:gdLst/>
            <a:cxnLst>
              <a:cxn ang="0">
                <a:pos x="0" y="7"/>
              </a:cxn>
              <a:cxn ang="0">
                <a:pos x="0" y="7"/>
              </a:cxn>
              <a:cxn ang="0">
                <a:pos x="2" y="11"/>
              </a:cxn>
              <a:cxn ang="0">
                <a:pos x="4" y="14"/>
              </a:cxn>
              <a:cxn ang="0">
                <a:pos x="13" y="18"/>
              </a:cxn>
              <a:cxn ang="0">
                <a:pos x="18" y="20"/>
              </a:cxn>
              <a:cxn ang="0">
                <a:pos x="22" y="18"/>
              </a:cxn>
              <a:cxn ang="0">
                <a:pos x="25" y="18"/>
              </a:cxn>
              <a:cxn ang="0">
                <a:pos x="29" y="14"/>
              </a:cxn>
              <a:cxn ang="0">
                <a:pos x="29" y="14"/>
              </a:cxn>
              <a:cxn ang="0">
                <a:pos x="29" y="11"/>
              </a:cxn>
              <a:cxn ang="0">
                <a:pos x="25" y="7"/>
              </a:cxn>
              <a:cxn ang="0">
                <a:pos x="22" y="4"/>
              </a:cxn>
              <a:cxn ang="0">
                <a:pos x="14" y="2"/>
              </a:cxn>
              <a:cxn ang="0">
                <a:pos x="9" y="0"/>
              </a:cxn>
              <a:cxn ang="0">
                <a:pos x="4" y="0"/>
              </a:cxn>
              <a:cxn ang="0">
                <a:pos x="0" y="2"/>
              </a:cxn>
              <a:cxn ang="0">
                <a:pos x="0" y="7"/>
              </a:cxn>
              <a:cxn ang="0">
                <a:pos x="0" y="7"/>
              </a:cxn>
            </a:cxnLst>
            <a:rect l="0" t="0" r="r" b="b"/>
            <a:pathLst>
              <a:path w="29" h="20">
                <a:moveTo>
                  <a:pt x="0" y="7"/>
                </a:moveTo>
                <a:lnTo>
                  <a:pt x="0" y="7"/>
                </a:lnTo>
                <a:lnTo>
                  <a:pt x="2" y="11"/>
                </a:lnTo>
                <a:lnTo>
                  <a:pt x="4" y="14"/>
                </a:lnTo>
                <a:lnTo>
                  <a:pt x="13" y="18"/>
                </a:lnTo>
                <a:lnTo>
                  <a:pt x="18" y="20"/>
                </a:lnTo>
                <a:lnTo>
                  <a:pt x="22" y="18"/>
                </a:lnTo>
                <a:lnTo>
                  <a:pt x="25" y="18"/>
                </a:lnTo>
                <a:lnTo>
                  <a:pt x="29" y="14"/>
                </a:lnTo>
                <a:lnTo>
                  <a:pt x="29" y="14"/>
                </a:lnTo>
                <a:lnTo>
                  <a:pt x="29" y="11"/>
                </a:lnTo>
                <a:lnTo>
                  <a:pt x="25" y="7"/>
                </a:lnTo>
                <a:lnTo>
                  <a:pt x="22" y="4"/>
                </a:lnTo>
                <a:lnTo>
                  <a:pt x="14" y="2"/>
                </a:lnTo>
                <a:lnTo>
                  <a:pt x="9" y="0"/>
                </a:lnTo>
                <a:lnTo>
                  <a:pt x="4" y="0"/>
                </a:lnTo>
                <a:lnTo>
                  <a:pt x="0" y="2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8" name="자유형 491"/>
          <p:cNvSpPr/>
          <p:nvPr/>
        </p:nvSpPr>
        <p:spPr>
          <a:xfrm>
            <a:off x="5451781" y="4113682"/>
            <a:ext cx="138367" cy="156338"/>
          </a:xfrm>
          <a:custGeom>
            <a:avLst/>
            <a:gdLst/>
            <a:cxnLst>
              <a:cxn ang="0">
                <a:pos x="21" y="57"/>
              </a:cxn>
              <a:cxn ang="0">
                <a:pos x="12" y="83"/>
              </a:cxn>
              <a:cxn ang="0">
                <a:pos x="2" y="106"/>
              </a:cxn>
              <a:cxn ang="0">
                <a:pos x="4" y="119"/>
              </a:cxn>
              <a:cxn ang="0">
                <a:pos x="20" y="122"/>
              </a:cxn>
              <a:cxn ang="0">
                <a:pos x="28" y="131"/>
              </a:cxn>
              <a:cxn ang="0">
                <a:pos x="27" y="147"/>
              </a:cxn>
              <a:cxn ang="0">
                <a:pos x="25" y="172"/>
              </a:cxn>
              <a:cxn ang="0">
                <a:pos x="28" y="174"/>
              </a:cxn>
              <a:cxn ang="0">
                <a:pos x="43" y="156"/>
              </a:cxn>
              <a:cxn ang="0">
                <a:pos x="41" y="151"/>
              </a:cxn>
              <a:cxn ang="0">
                <a:pos x="36" y="131"/>
              </a:cxn>
              <a:cxn ang="0">
                <a:pos x="39" y="108"/>
              </a:cxn>
              <a:cxn ang="0">
                <a:pos x="50" y="106"/>
              </a:cxn>
              <a:cxn ang="0">
                <a:pos x="55" y="114"/>
              </a:cxn>
              <a:cxn ang="0">
                <a:pos x="52" y="122"/>
              </a:cxn>
              <a:cxn ang="0">
                <a:pos x="62" y="135"/>
              </a:cxn>
              <a:cxn ang="0">
                <a:pos x="66" y="142"/>
              </a:cxn>
              <a:cxn ang="0">
                <a:pos x="69" y="149"/>
              </a:cxn>
              <a:cxn ang="0">
                <a:pos x="87" y="146"/>
              </a:cxn>
              <a:cxn ang="0">
                <a:pos x="94" y="138"/>
              </a:cxn>
              <a:cxn ang="0">
                <a:pos x="89" y="126"/>
              </a:cxn>
              <a:cxn ang="0">
                <a:pos x="87" y="114"/>
              </a:cxn>
              <a:cxn ang="0">
                <a:pos x="84" y="99"/>
              </a:cxn>
              <a:cxn ang="0">
                <a:pos x="71" y="89"/>
              </a:cxn>
              <a:cxn ang="0">
                <a:pos x="73" y="82"/>
              </a:cxn>
              <a:cxn ang="0">
                <a:pos x="85" y="76"/>
              </a:cxn>
              <a:cxn ang="0">
                <a:pos x="110" y="58"/>
              </a:cxn>
              <a:cxn ang="0">
                <a:pos x="109" y="53"/>
              </a:cxn>
              <a:cxn ang="0">
                <a:pos x="78" y="57"/>
              </a:cxn>
              <a:cxn ang="0">
                <a:pos x="64" y="69"/>
              </a:cxn>
              <a:cxn ang="0">
                <a:pos x="57" y="73"/>
              </a:cxn>
              <a:cxn ang="0">
                <a:pos x="41" y="66"/>
              </a:cxn>
              <a:cxn ang="0">
                <a:pos x="34" y="46"/>
              </a:cxn>
              <a:cxn ang="0">
                <a:pos x="37" y="39"/>
              </a:cxn>
              <a:cxn ang="0">
                <a:pos x="68" y="26"/>
              </a:cxn>
              <a:cxn ang="0">
                <a:pos x="103" y="26"/>
              </a:cxn>
              <a:cxn ang="0">
                <a:pos x="117" y="30"/>
              </a:cxn>
              <a:cxn ang="0">
                <a:pos x="137" y="23"/>
              </a:cxn>
              <a:cxn ang="0">
                <a:pos x="153" y="3"/>
              </a:cxn>
              <a:cxn ang="0">
                <a:pos x="148" y="1"/>
              </a:cxn>
              <a:cxn ang="0">
                <a:pos x="123" y="16"/>
              </a:cxn>
              <a:cxn ang="0">
                <a:pos x="84" y="12"/>
              </a:cxn>
              <a:cxn ang="0">
                <a:pos x="64" y="7"/>
              </a:cxn>
              <a:cxn ang="0">
                <a:pos x="53" y="10"/>
              </a:cxn>
              <a:cxn ang="0">
                <a:pos x="41" y="19"/>
              </a:cxn>
              <a:cxn ang="0">
                <a:pos x="34" y="25"/>
              </a:cxn>
              <a:cxn ang="0">
                <a:pos x="25" y="51"/>
              </a:cxn>
            </a:cxnLst>
            <a:rect l="0" t="0" r="r" b="b"/>
            <a:pathLst>
              <a:path w="155" h="174">
                <a:moveTo>
                  <a:pt x="23" y="53"/>
                </a:moveTo>
                <a:lnTo>
                  <a:pt x="23" y="53"/>
                </a:lnTo>
                <a:lnTo>
                  <a:pt x="21" y="57"/>
                </a:lnTo>
                <a:lnTo>
                  <a:pt x="20" y="60"/>
                </a:lnTo>
                <a:lnTo>
                  <a:pt x="16" y="71"/>
                </a:lnTo>
                <a:lnTo>
                  <a:pt x="12" y="83"/>
                </a:lnTo>
                <a:lnTo>
                  <a:pt x="5" y="99"/>
                </a:lnTo>
                <a:lnTo>
                  <a:pt x="5" y="99"/>
                </a:lnTo>
                <a:lnTo>
                  <a:pt x="2" y="106"/>
                </a:lnTo>
                <a:lnTo>
                  <a:pt x="0" y="112"/>
                </a:lnTo>
                <a:lnTo>
                  <a:pt x="2" y="115"/>
                </a:lnTo>
                <a:lnTo>
                  <a:pt x="4" y="119"/>
                </a:lnTo>
                <a:lnTo>
                  <a:pt x="11" y="121"/>
                </a:lnTo>
                <a:lnTo>
                  <a:pt x="20" y="122"/>
                </a:lnTo>
                <a:lnTo>
                  <a:pt x="20" y="122"/>
                </a:lnTo>
                <a:lnTo>
                  <a:pt x="23" y="124"/>
                </a:lnTo>
                <a:lnTo>
                  <a:pt x="25" y="126"/>
                </a:lnTo>
                <a:lnTo>
                  <a:pt x="28" y="131"/>
                </a:lnTo>
                <a:lnTo>
                  <a:pt x="28" y="140"/>
                </a:lnTo>
                <a:lnTo>
                  <a:pt x="27" y="147"/>
                </a:lnTo>
                <a:lnTo>
                  <a:pt x="27" y="147"/>
                </a:lnTo>
                <a:lnTo>
                  <a:pt x="25" y="156"/>
                </a:lnTo>
                <a:lnTo>
                  <a:pt x="23" y="165"/>
                </a:lnTo>
                <a:lnTo>
                  <a:pt x="25" y="172"/>
                </a:lnTo>
                <a:lnTo>
                  <a:pt x="27" y="174"/>
                </a:lnTo>
                <a:lnTo>
                  <a:pt x="28" y="174"/>
                </a:lnTo>
                <a:lnTo>
                  <a:pt x="28" y="174"/>
                </a:lnTo>
                <a:lnTo>
                  <a:pt x="37" y="170"/>
                </a:lnTo>
                <a:lnTo>
                  <a:pt x="41" y="163"/>
                </a:lnTo>
                <a:lnTo>
                  <a:pt x="43" y="156"/>
                </a:lnTo>
                <a:lnTo>
                  <a:pt x="43" y="154"/>
                </a:lnTo>
                <a:lnTo>
                  <a:pt x="41" y="151"/>
                </a:lnTo>
                <a:lnTo>
                  <a:pt x="41" y="151"/>
                </a:lnTo>
                <a:lnTo>
                  <a:pt x="39" y="149"/>
                </a:lnTo>
                <a:lnTo>
                  <a:pt x="37" y="144"/>
                </a:lnTo>
                <a:lnTo>
                  <a:pt x="36" y="131"/>
                </a:lnTo>
                <a:lnTo>
                  <a:pt x="37" y="117"/>
                </a:lnTo>
                <a:lnTo>
                  <a:pt x="39" y="108"/>
                </a:lnTo>
                <a:lnTo>
                  <a:pt x="39" y="108"/>
                </a:lnTo>
                <a:lnTo>
                  <a:pt x="39" y="106"/>
                </a:lnTo>
                <a:lnTo>
                  <a:pt x="43" y="105"/>
                </a:lnTo>
                <a:lnTo>
                  <a:pt x="50" y="106"/>
                </a:lnTo>
                <a:lnTo>
                  <a:pt x="52" y="108"/>
                </a:lnTo>
                <a:lnTo>
                  <a:pt x="53" y="110"/>
                </a:lnTo>
                <a:lnTo>
                  <a:pt x="55" y="114"/>
                </a:lnTo>
                <a:lnTo>
                  <a:pt x="53" y="119"/>
                </a:lnTo>
                <a:lnTo>
                  <a:pt x="53" y="119"/>
                </a:lnTo>
                <a:lnTo>
                  <a:pt x="52" y="122"/>
                </a:lnTo>
                <a:lnTo>
                  <a:pt x="53" y="126"/>
                </a:lnTo>
                <a:lnTo>
                  <a:pt x="57" y="130"/>
                </a:lnTo>
                <a:lnTo>
                  <a:pt x="62" y="135"/>
                </a:lnTo>
                <a:lnTo>
                  <a:pt x="64" y="138"/>
                </a:lnTo>
                <a:lnTo>
                  <a:pt x="66" y="142"/>
                </a:lnTo>
                <a:lnTo>
                  <a:pt x="66" y="142"/>
                </a:lnTo>
                <a:lnTo>
                  <a:pt x="66" y="146"/>
                </a:lnTo>
                <a:lnTo>
                  <a:pt x="68" y="149"/>
                </a:lnTo>
                <a:lnTo>
                  <a:pt x="69" y="149"/>
                </a:lnTo>
                <a:lnTo>
                  <a:pt x="71" y="149"/>
                </a:lnTo>
                <a:lnTo>
                  <a:pt x="78" y="147"/>
                </a:lnTo>
                <a:lnTo>
                  <a:pt x="87" y="146"/>
                </a:lnTo>
                <a:lnTo>
                  <a:pt x="87" y="146"/>
                </a:lnTo>
                <a:lnTo>
                  <a:pt x="93" y="142"/>
                </a:lnTo>
                <a:lnTo>
                  <a:pt x="94" y="138"/>
                </a:lnTo>
                <a:lnTo>
                  <a:pt x="93" y="133"/>
                </a:lnTo>
                <a:lnTo>
                  <a:pt x="89" y="126"/>
                </a:lnTo>
                <a:lnTo>
                  <a:pt x="89" y="126"/>
                </a:lnTo>
                <a:lnTo>
                  <a:pt x="85" y="124"/>
                </a:lnTo>
                <a:lnTo>
                  <a:pt x="85" y="121"/>
                </a:lnTo>
                <a:lnTo>
                  <a:pt x="87" y="114"/>
                </a:lnTo>
                <a:lnTo>
                  <a:pt x="87" y="106"/>
                </a:lnTo>
                <a:lnTo>
                  <a:pt x="85" y="103"/>
                </a:lnTo>
                <a:lnTo>
                  <a:pt x="84" y="99"/>
                </a:lnTo>
                <a:lnTo>
                  <a:pt x="84" y="99"/>
                </a:lnTo>
                <a:lnTo>
                  <a:pt x="77" y="94"/>
                </a:lnTo>
                <a:lnTo>
                  <a:pt x="71" y="89"/>
                </a:lnTo>
                <a:lnTo>
                  <a:pt x="71" y="85"/>
                </a:lnTo>
                <a:lnTo>
                  <a:pt x="71" y="83"/>
                </a:lnTo>
                <a:lnTo>
                  <a:pt x="73" y="82"/>
                </a:lnTo>
                <a:lnTo>
                  <a:pt x="77" y="80"/>
                </a:lnTo>
                <a:lnTo>
                  <a:pt x="77" y="80"/>
                </a:lnTo>
                <a:lnTo>
                  <a:pt x="85" y="76"/>
                </a:lnTo>
                <a:lnTo>
                  <a:pt x="98" y="69"/>
                </a:lnTo>
                <a:lnTo>
                  <a:pt x="109" y="62"/>
                </a:lnTo>
                <a:lnTo>
                  <a:pt x="110" y="58"/>
                </a:lnTo>
                <a:lnTo>
                  <a:pt x="110" y="55"/>
                </a:lnTo>
                <a:lnTo>
                  <a:pt x="110" y="55"/>
                </a:lnTo>
                <a:lnTo>
                  <a:pt x="109" y="53"/>
                </a:lnTo>
                <a:lnTo>
                  <a:pt x="103" y="51"/>
                </a:lnTo>
                <a:lnTo>
                  <a:pt x="87" y="55"/>
                </a:lnTo>
                <a:lnTo>
                  <a:pt x="78" y="57"/>
                </a:lnTo>
                <a:lnTo>
                  <a:pt x="71" y="60"/>
                </a:lnTo>
                <a:lnTo>
                  <a:pt x="66" y="64"/>
                </a:lnTo>
                <a:lnTo>
                  <a:pt x="64" y="69"/>
                </a:lnTo>
                <a:lnTo>
                  <a:pt x="64" y="69"/>
                </a:lnTo>
                <a:lnTo>
                  <a:pt x="61" y="73"/>
                </a:lnTo>
                <a:lnTo>
                  <a:pt x="57" y="73"/>
                </a:lnTo>
                <a:lnTo>
                  <a:pt x="52" y="73"/>
                </a:lnTo>
                <a:lnTo>
                  <a:pt x="46" y="69"/>
                </a:lnTo>
                <a:lnTo>
                  <a:pt x="41" y="66"/>
                </a:lnTo>
                <a:lnTo>
                  <a:pt x="37" y="60"/>
                </a:lnTo>
                <a:lnTo>
                  <a:pt x="34" y="53"/>
                </a:lnTo>
                <a:lnTo>
                  <a:pt x="34" y="46"/>
                </a:lnTo>
                <a:lnTo>
                  <a:pt x="34" y="46"/>
                </a:lnTo>
                <a:lnTo>
                  <a:pt x="36" y="42"/>
                </a:lnTo>
                <a:lnTo>
                  <a:pt x="37" y="39"/>
                </a:lnTo>
                <a:lnTo>
                  <a:pt x="46" y="33"/>
                </a:lnTo>
                <a:lnTo>
                  <a:pt x="55" y="28"/>
                </a:lnTo>
                <a:lnTo>
                  <a:pt x="68" y="26"/>
                </a:lnTo>
                <a:lnTo>
                  <a:pt x="80" y="25"/>
                </a:lnTo>
                <a:lnTo>
                  <a:pt x="93" y="25"/>
                </a:lnTo>
                <a:lnTo>
                  <a:pt x="103" y="26"/>
                </a:lnTo>
                <a:lnTo>
                  <a:pt x="112" y="28"/>
                </a:lnTo>
                <a:lnTo>
                  <a:pt x="112" y="28"/>
                </a:lnTo>
                <a:lnTo>
                  <a:pt x="117" y="30"/>
                </a:lnTo>
                <a:lnTo>
                  <a:pt x="125" y="30"/>
                </a:lnTo>
                <a:lnTo>
                  <a:pt x="130" y="26"/>
                </a:lnTo>
                <a:lnTo>
                  <a:pt x="137" y="23"/>
                </a:lnTo>
                <a:lnTo>
                  <a:pt x="146" y="14"/>
                </a:lnTo>
                <a:lnTo>
                  <a:pt x="153" y="3"/>
                </a:lnTo>
                <a:lnTo>
                  <a:pt x="153" y="3"/>
                </a:lnTo>
                <a:lnTo>
                  <a:pt x="155" y="1"/>
                </a:lnTo>
                <a:lnTo>
                  <a:pt x="153" y="0"/>
                </a:lnTo>
                <a:lnTo>
                  <a:pt x="148" y="1"/>
                </a:lnTo>
                <a:lnTo>
                  <a:pt x="128" y="14"/>
                </a:lnTo>
                <a:lnTo>
                  <a:pt x="128" y="14"/>
                </a:lnTo>
                <a:lnTo>
                  <a:pt x="123" y="16"/>
                </a:lnTo>
                <a:lnTo>
                  <a:pt x="116" y="17"/>
                </a:lnTo>
                <a:lnTo>
                  <a:pt x="100" y="16"/>
                </a:lnTo>
                <a:lnTo>
                  <a:pt x="84" y="12"/>
                </a:lnTo>
                <a:lnTo>
                  <a:pt x="69" y="7"/>
                </a:lnTo>
                <a:lnTo>
                  <a:pt x="69" y="7"/>
                </a:lnTo>
                <a:lnTo>
                  <a:pt x="64" y="7"/>
                </a:lnTo>
                <a:lnTo>
                  <a:pt x="59" y="7"/>
                </a:lnTo>
                <a:lnTo>
                  <a:pt x="57" y="9"/>
                </a:lnTo>
                <a:lnTo>
                  <a:pt x="53" y="10"/>
                </a:lnTo>
                <a:lnTo>
                  <a:pt x="48" y="16"/>
                </a:lnTo>
                <a:lnTo>
                  <a:pt x="45" y="17"/>
                </a:lnTo>
                <a:lnTo>
                  <a:pt x="41" y="19"/>
                </a:lnTo>
                <a:lnTo>
                  <a:pt x="41" y="19"/>
                </a:lnTo>
                <a:lnTo>
                  <a:pt x="36" y="21"/>
                </a:lnTo>
                <a:lnTo>
                  <a:pt x="34" y="25"/>
                </a:lnTo>
                <a:lnTo>
                  <a:pt x="30" y="35"/>
                </a:lnTo>
                <a:lnTo>
                  <a:pt x="27" y="48"/>
                </a:lnTo>
                <a:lnTo>
                  <a:pt x="25" y="51"/>
                </a:lnTo>
                <a:lnTo>
                  <a:pt x="23" y="53"/>
                </a:lnTo>
                <a:lnTo>
                  <a:pt x="23" y="53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19" name="자유형 492"/>
          <p:cNvSpPr/>
          <p:nvPr/>
        </p:nvSpPr>
        <p:spPr>
          <a:xfrm>
            <a:off x="3149844" y="3216986"/>
            <a:ext cx="37736" cy="55707"/>
          </a:xfrm>
          <a:custGeom>
            <a:avLst/>
            <a:gdLst/>
            <a:cxnLst>
              <a:cxn ang="0">
                <a:pos x="2" y="7"/>
              </a:cxn>
              <a:cxn ang="0">
                <a:pos x="2" y="7"/>
              </a:cxn>
              <a:cxn ang="0">
                <a:pos x="0" y="10"/>
              </a:cxn>
              <a:cxn ang="0">
                <a:pos x="2" y="12"/>
              </a:cxn>
              <a:cxn ang="0">
                <a:pos x="6" y="19"/>
              </a:cxn>
              <a:cxn ang="0">
                <a:pos x="9" y="28"/>
              </a:cxn>
              <a:cxn ang="0">
                <a:pos x="11" y="32"/>
              </a:cxn>
              <a:cxn ang="0">
                <a:pos x="11" y="37"/>
              </a:cxn>
              <a:cxn ang="0">
                <a:pos x="11" y="37"/>
              </a:cxn>
              <a:cxn ang="0">
                <a:pos x="9" y="48"/>
              </a:cxn>
              <a:cxn ang="0">
                <a:pos x="11" y="57"/>
              </a:cxn>
              <a:cxn ang="0">
                <a:pos x="13" y="60"/>
              </a:cxn>
              <a:cxn ang="0">
                <a:pos x="14" y="62"/>
              </a:cxn>
              <a:cxn ang="0">
                <a:pos x="16" y="62"/>
              </a:cxn>
              <a:cxn ang="0">
                <a:pos x="20" y="60"/>
              </a:cxn>
              <a:cxn ang="0">
                <a:pos x="20" y="60"/>
              </a:cxn>
              <a:cxn ang="0">
                <a:pos x="25" y="57"/>
              </a:cxn>
              <a:cxn ang="0">
                <a:pos x="29" y="55"/>
              </a:cxn>
              <a:cxn ang="0">
                <a:pos x="32" y="53"/>
              </a:cxn>
              <a:cxn ang="0">
                <a:pos x="36" y="50"/>
              </a:cxn>
              <a:cxn ang="0">
                <a:pos x="36" y="50"/>
              </a:cxn>
              <a:cxn ang="0">
                <a:pos x="38" y="42"/>
              </a:cxn>
              <a:cxn ang="0">
                <a:pos x="39" y="32"/>
              </a:cxn>
              <a:cxn ang="0">
                <a:pos x="39" y="21"/>
              </a:cxn>
              <a:cxn ang="0">
                <a:pos x="39" y="12"/>
              </a:cxn>
              <a:cxn ang="0">
                <a:pos x="39" y="12"/>
              </a:cxn>
              <a:cxn ang="0">
                <a:pos x="41" y="9"/>
              </a:cxn>
              <a:cxn ang="0">
                <a:pos x="39" y="5"/>
              </a:cxn>
              <a:cxn ang="0">
                <a:pos x="36" y="3"/>
              </a:cxn>
              <a:cxn ang="0">
                <a:pos x="34" y="2"/>
              </a:cxn>
              <a:cxn ang="0">
                <a:pos x="25" y="0"/>
              </a:cxn>
              <a:cxn ang="0">
                <a:pos x="22" y="2"/>
              </a:cxn>
              <a:cxn ang="0">
                <a:pos x="18" y="3"/>
              </a:cxn>
              <a:cxn ang="0">
                <a:pos x="18" y="3"/>
              </a:cxn>
              <a:cxn ang="0">
                <a:pos x="13" y="5"/>
              </a:cxn>
              <a:cxn ang="0">
                <a:pos x="9" y="5"/>
              </a:cxn>
              <a:cxn ang="0">
                <a:pos x="4" y="5"/>
              </a:cxn>
              <a:cxn ang="0">
                <a:pos x="2" y="7"/>
              </a:cxn>
              <a:cxn ang="0">
                <a:pos x="2" y="7"/>
              </a:cxn>
            </a:cxnLst>
            <a:rect l="0" t="0" r="r" b="b"/>
            <a:pathLst>
              <a:path w="41" h="62">
                <a:moveTo>
                  <a:pt x="2" y="7"/>
                </a:moveTo>
                <a:lnTo>
                  <a:pt x="2" y="7"/>
                </a:lnTo>
                <a:lnTo>
                  <a:pt x="0" y="10"/>
                </a:lnTo>
                <a:lnTo>
                  <a:pt x="2" y="12"/>
                </a:lnTo>
                <a:lnTo>
                  <a:pt x="6" y="19"/>
                </a:lnTo>
                <a:lnTo>
                  <a:pt x="9" y="28"/>
                </a:lnTo>
                <a:lnTo>
                  <a:pt x="11" y="32"/>
                </a:lnTo>
                <a:lnTo>
                  <a:pt x="11" y="37"/>
                </a:lnTo>
                <a:lnTo>
                  <a:pt x="11" y="37"/>
                </a:lnTo>
                <a:lnTo>
                  <a:pt x="9" y="48"/>
                </a:lnTo>
                <a:lnTo>
                  <a:pt x="11" y="57"/>
                </a:lnTo>
                <a:lnTo>
                  <a:pt x="13" y="60"/>
                </a:lnTo>
                <a:lnTo>
                  <a:pt x="14" y="62"/>
                </a:lnTo>
                <a:lnTo>
                  <a:pt x="16" y="62"/>
                </a:lnTo>
                <a:lnTo>
                  <a:pt x="20" y="60"/>
                </a:lnTo>
                <a:lnTo>
                  <a:pt x="20" y="60"/>
                </a:lnTo>
                <a:lnTo>
                  <a:pt x="25" y="57"/>
                </a:lnTo>
                <a:lnTo>
                  <a:pt x="29" y="55"/>
                </a:lnTo>
                <a:lnTo>
                  <a:pt x="32" y="53"/>
                </a:lnTo>
                <a:lnTo>
                  <a:pt x="36" y="50"/>
                </a:lnTo>
                <a:lnTo>
                  <a:pt x="36" y="50"/>
                </a:lnTo>
                <a:lnTo>
                  <a:pt x="38" y="42"/>
                </a:lnTo>
                <a:lnTo>
                  <a:pt x="39" y="32"/>
                </a:lnTo>
                <a:lnTo>
                  <a:pt x="39" y="21"/>
                </a:lnTo>
                <a:lnTo>
                  <a:pt x="39" y="12"/>
                </a:lnTo>
                <a:lnTo>
                  <a:pt x="39" y="12"/>
                </a:lnTo>
                <a:lnTo>
                  <a:pt x="41" y="9"/>
                </a:lnTo>
                <a:lnTo>
                  <a:pt x="39" y="5"/>
                </a:lnTo>
                <a:lnTo>
                  <a:pt x="36" y="3"/>
                </a:lnTo>
                <a:lnTo>
                  <a:pt x="34" y="2"/>
                </a:lnTo>
                <a:lnTo>
                  <a:pt x="25" y="0"/>
                </a:lnTo>
                <a:lnTo>
                  <a:pt x="22" y="2"/>
                </a:lnTo>
                <a:lnTo>
                  <a:pt x="18" y="3"/>
                </a:lnTo>
                <a:lnTo>
                  <a:pt x="18" y="3"/>
                </a:lnTo>
                <a:lnTo>
                  <a:pt x="13" y="5"/>
                </a:lnTo>
                <a:lnTo>
                  <a:pt x="9" y="5"/>
                </a:lnTo>
                <a:lnTo>
                  <a:pt x="4" y="5"/>
                </a:lnTo>
                <a:lnTo>
                  <a:pt x="2" y="7"/>
                </a:lnTo>
                <a:lnTo>
                  <a:pt x="2" y="7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sp>
        <p:nvSpPr>
          <p:cNvPr id="220" name="자유형 493"/>
          <p:cNvSpPr/>
          <p:nvPr/>
        </p:nvSpPr>
        <p:spPr>
          <a:xfrm>
            <a:off x="3245085" y="3288865"/>
            <a:ext cx="57503" cy="35939"/>
          </a:xfrm>
          <a:custGeom>
            <a:avLst/>
            <a:gdLst/>
            <a:cxnLst>
              <a:cxn ang="0">
                <a:pos x="48" y="2"/>
              </a:cxn>
              <a:cxn ang="0">
                <a:pos x="48" y="2"/>
              </a:cxn>
              <a:cxn ang="0">
                <a:pos x="32" y="5"/>
              </a:cxn>
              <a:cxn ang="0">
                <a:pos x="25" y="3"/>
              </a:cxn>
              <a:cxn ang="0">
                <a:pos x="20" y="2"/>
              </a:cxn>
              <a:cxn ang="0">
                <a:pos x="20" y="2"/>
              </a:cxn>
              <a:cxn ang="0">
                <a:pos x="13" y="2"/>
              </a:cxn>
              <a:cxn ang="0">
                <a:pos x="6" y="3"/>
              </a:cxn>
              <a:cxn ang="0">
                <a:pos x="0" y="7"/>
              </a:cxn>
              <a:cxn ang="0">
                <a:pos x="0" y="9"/>
              </a:cxn>
              <a:cxn ang="0">
                <a:pos x="0" y="10"/>
              </a:cxn>
              <a:cxn ang="0">
                <a:pos x="0" y="10"/>
              </a:cxn>
              <a:cxn ang="0">
                <a:pos x="2" y="14"/>
              </a:cxn>
              <a:cxn ang="0">
                <a:pos x="6" y="18"/>
              </a:cxn>
              <a:cxn ang="0">
                <a:pos x="13" y="21"/>
              </a:cxn>
              <a:cxn ang="0">
                <a:pos x="23" y="25"/>
              </a:cxn>
              <a:cxn ang="0">
                <a:pos x="23" y="25"/>
              </a:cxn>
              <a:cxn ang="0">
                <a:pos x="34" y="28"/>
              </a:cxn>
              <a:cxn ang="0">
                <a:pos x="41" y="34"/>
              </a:cxn>
              <a:cxn ang="0">
                <a:pos x="46" y="39"/>
              </a:cxn>
              <a:cxn ang="0">
                <a:pos x="50" y="41"/>
              </a:cxn>
              <a:cxn ang="0">
                <a:pos x="50" y="41"/>
              </a:cxn>
              <a:cxn ang="0">
                <a:pos x="55" y="41"/>
              </a:cxn>
              <a:cxn ang="0">
                <a:pos x="57" y="37"/>
              </a:cxn>
              <a:cxn ang="0">
                <a:pos x="57" y="32"/>
              </a:cxn>
              <a:cxn ang="0">
                <a:pos x="57" y="25"/>
              </a:cxn>
              <a:cxn ang="0">
                <a:pos x="57" y="25"/>
              </a:cxn>
              <a:cxn ang="0">
                <a:pos x="57" y="18"/>
              </a:cxn>
              <a:cxn ang="0">
                <a:pos x="61" y="10"/>
              </a:cxn>
              <a:cxn ang="0">
                <a:pos x="66" y="3"/>
              </a:cxn>
              <a:cxn ang="0">
                <a:pos x="66" y="3"/>
              </a:cxn>
              <a:cxn ang="0">
                <a:pos x="66" y="2"/>
              </a:cxn>
              <a:cxn ang="0">
                <a:pos x="62" y="0"/>
              </a:cxn>
              <a:cxn ang="0">
                <a:pos x="57" y="0"/>
              </a:cxn>
              <a:cxn ang="0">
                <a:pos x="48" y="2"/>
              </a:cxn>
              <a:cxn ang="0">
                <a:pos x="48" y="2"/>
              </a:cxn>
            </a:cxnLst>
            <a:rect l="0" t="0" r="r" b="b"/>
            <a:pathLst>
              <a:path w="66" h="41">
                <a:moveTo>
                  <a:pt x="48" y="2"/>
                </a:moveTo>
                <a:lnTo>
                  <a:pt x="48" y="2"/>
                </a:lnTo>
                <a:lnTo>
                  <a:pt x="32" y="5"/>
                </a:lnTo>
                <a:lnTo>
                  <a:pt x="25" y="3"/>
                </a:lnTo>
                <a:lnTo>
                  <a:pt x="20" y="2"/>
                </a:lnTo>
                <a:lnTo>
                  <a:pt x="20" y="2"/>
                </a:lnTo>
                <a:lnTo>
                  <a:pt x="13" y="2"/>
                </a:lnTo>
                <a:lnTo>
                  <a:pt x="6" y="3"/>
                </a:lnTo>
                <a:lnTo>
                  <a:pt x="0" y="7"/>
                </a:lnTo>
                <a:lnTo>
                  <a:pt x="0" y="9"/>
                </a:lnTo>
                <a:lnTo>
                  <a:pt x="0" y="10"/>
                </a:lnTo>
                <a:lnTo>
                  <a:pt x="0" y="10"/>
                </a:lnTo>
                <a:lnTo>
                  <a:pt x="2" y="14"/>
                </a:lnTo>
                <a:lnTo>
                  <a:pt x="6" y="18"/>
                </a:lnTo>
                <a:lnTo>
                  <a:pt x="13" y="21"/>
                </a:lnTo>
                <a:lnTo>
                  <a:pt x="23" y="25"/>
                </a:lnTo>
                <a:lnTo>
                  <a:pt x="23" y="25"/>
                </a:lnTo>
                <a:lnTo>
                  <a:pt x="34" y="28"/>
                </a:lnTo>
                <a:lnTo>
                  <a:pt x="41" y="34"/>
                </a:lnTo>
                <a:lnTo>
                  <a:pt x="46" y="39"/>
                </a:lnTo>
                <a:lnTo>
                  <a:pt x="50" y="41"/>
                </a:lnTo>
                <a:lnTo>
                  <a:pt x="50" y="41"/>
                </a:lnTo>
                <a:lnTo>
                  <a:pt x="55" y="41"/>
                </a:lnTo>
                <a:lnTo>
                  <a:pt x="57" y="37"/>
                </a:lnTo>
                <a:lnTo>
                  <a:pt x="57" y="32"/>
                </a:lnTo>
                <a:lnTo>
                  <a:pt x="57" y="25"/>
                </a:lnTo>
                <a:lnTo>
                  <a:pt x="57" y="25"/>
                </a:lnTo>
                <a:lnTo>
                  <a:pt x="57" y="18"/>
                </a:lnTo>
                <a:lnTo>
                  <a:pt x="61" y="10"/>
                </a:lnTo>
                <a:lnTo>
                  <a:pt x="66" y="3"/>
                </a:lnTo>
                <a:lnTo>
                  <a:pt x="66" y="3"/>
                </a:lnTo>
                <a:lnTo>
                  <a:pt x="66" y="2"/>
                </a:lnTo>
                <a:lnTo>
                  <a:pt x="62" y="0"/>
                </a:lnTo>
                <a:lnTo>
                  <a:pt x="57" y="0"/>
                </a:lnTo>
                <a:lnTo>
                  <a:pt x="48" y="2"/>
                </a:lnTo>
                <a:lnTo>
                  <a:pt x="48" y="2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3175">
            <a:noFill/>
            <a:round/>
          </a:ln>
        </p:spPr>
        <p:txBody>
          <a:bodyPr vert="horz" wrap="square" lIns="91440" tIns="45720" rIns="91440" bIns="45720" anchor="t" anchorCtr="0">
            <a:prstTxWarp prst="textNoShape">
              <a:avLst/>
            </a:prstTxWarp>
          </a:bodyPr>
          <a:lstStyle/>
          <a:p>
            <a:pPr lvl="0">
              <a:defRPr lang="ko-KR" altLang="en-US"/>
            </a:pPr>
            <a:endParaRPr lang="ko-KR" altLang="en-US"/>
          </a:p>
        </p:txBody>
      </p:sp>
      <p:grpSp>
        <p:nvGrpSpPr>
          <p:cNvPr id="87" name="그룹 86"/>
          <p:cNvGrpSpPr/>
          <p:nvPr/>
        </p:nvGrpSpPr>
        <p:grpSpPr>
          <a:xfrm rot="0">
            <a:off x="2872016" y="5317203"/>
            <a:ext cx="5542093" cy="924900"/>
            <a:chOff x="5968374" y="2851490"/>
            <a:chExt cx="3128890" cy="522169"/>
          </a:xfrm>
        </p:grpSpPr>
        <p:sp>
          <p:nvSpPr>
            <p:cNvPr id="88" name="타원 87"/>
            <p:cNvSpPr/>
            <p:nvPr/>
          </p:nvSpPr>
          <p:spPr>
            <a:xfrm>
              <a:off x="5968374" y="3046786"/>
              <a:ext cx="123957" cy="123957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>
                <a:defRPr lang="ko-KR" altLang="en-US"/>
              </a:pPr>
              <a:endParaRPr lang="ko-KR" altLang="en-US" sz="320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grpSp>
          <p:nvGrpSpPr>
            <p:cNvPr id="89" name="그룹 88"/>
            <p:cNvGrpSpPr/>
            <p:nvPr/>
          </p:nvGrpSpPr>
          <p:grpSpPr>
            <a:xfrm rot="0">
              <a:off x="6120602" y="2851490"/>
              <a:ext cx="2976662" cy="522169"/>
              <a:chOff x="4826449" y="2822331"/>
              <a:chExt cx="2976662" cy="522169"/>
            </a:xfrm>
          </p:grpSpPr>
          <p:sp>
            <p:nvSpPr>
              <p:cNvPr id="90" name="타원 89"/>
              <p:cNvSpPr/>
              <p:nvPr/>
            </p:nvSpPr>
            <p:spPr>
              <a:xfrm>
                <a:off x="5549931" y="3017627"/>
                <a:ext cx="123957" cy="123957"/>
              </a:xfrm>
              <a:prstGeom prst="ellipse">
                <a:avLst/>
              </a:prstGeom>
              <a:solidFill>
                <a:schemeClr val="accent1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>
                  <a:defRPr lang="ko-KR" altLang="en-US"/>
                </a:pPr>
                <a:endParaRPr lang="ko-KR" altLang="en-US" sz="32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91" name="직사각형 3"/>
              <p:cNvSpPr txBox="1">
                <a:spLocks noChangeArrowheads="1"/>
              </p:cNvSpPr>
              <p:nvPr/>
            </p:nvSpPr>
            <p:spPr>
              <a:xfrm>
                <a:off x="5702056" y="2822331"/>
                <a:ext cx="631940" cy="52216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89999" tIns="46800" rIns="89999" bIns="46800" anchor="ctr">
                <a:norm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9pPr>
              </a:lstStyle>
              <a:p>
                <a:pPr>
                  <a:lnSpc>
                    <a:spcPct val="110000"/>
                  </a:lnSpc>
                  <a:defRPr lang="ko-KR" altLang="en-US"/>
                </a:pPr>
                <a:r>
                  <a:rPr lang="ko-KR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센터</a:t>
                </a:r>
                <a:r>
                  <a:rPr lang="en-US" altLang="ko-KR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2</a:t>
                </a:r>
                <a:endParaRPr lang="en-US" altLang="ko-KR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92" name="직사각형 3"/>
              <p:cNvSpPr txBox="1">
                <a:spLocks noChangeArrowheads="1"/>
              </p:cNvSpPr>
              <p:nvPr/>
            </p:nvSpPr>
            <p:spPr>
              <a:xfrm>
                <a:off x="4826449" y="2822331"/>
                <a:ext cx="631940" cy="52216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89999" tIns="46800" rIns="89999" bIns="46800" anchor="ctr">
                <a:norm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9pPr>
              </a:lstStyle>
              <a:p>
                <a:pPr>
                  <a:lnSpc>
                    <a:spcPct val="110000"/>
                  </a:lnSpc>
                  <a:defRPr lang="ko-KR" altLang="en-US"/>
                </a:pPr>
                <a:r>
                  <a:rPr lang="ko-KR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센터 </a:t>
                </a:r>
                <a:r>
                  <a:rPr lang="en-US" altLang="ko-KR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1</a:t>
                </a:r>
                <a:endParaRPr lang="en-US" altLang="ko-KR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30" name="직사각형 3"/>
              <p:cNvSpPr txBox="1">
                <a:spLocks noChangeArrowheads="1"/>
              </p:cNvSpPr>
              <p:nvPr/>
            </p:nvSpPr>
            <p:spPr>
              <a:xfrm>
                <a:off x="6446914" y="2822331"/>
                <a:ext cx="631940" cy="52216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89999" tIns="46800" rIns="89999" bIns="46800" anchor="ctr">
                <a:norm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9pPr>
              </a:lstStyle>
              <a:p>
                <a:pPr>
                  <a:lnSpc>
                    <a:spcPct val="110000"/>
                  </a:lnSpc>
                  <a:defRPr lang="ko-KR" altLang="en-US"/>
                </a:pPr>
                <a:r>
                  <a:rPr lang="ko-KR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센터</a:t>
                </a:r>
                <a:r>
                  <a:rPr lang="en-US" altLang="ko-KR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3</a:t>
                </a:r>
                <a:endParaRPr lang="en-US" altLang="ko-KR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31" name="타원 89"/>
              <p:cNvSpPr/>
              <p:nvPr/>
            </p:nvSpPr>
            <p:spPr>
              <a:xfrm>
                <a:off x="6328721" y="3017627"/>
                <a:ext cx="123957" cy="123956"/>
              </a:xfrm>
              <a:prstGeom prst="ellipse">
                <a:avLst/>
              </a:prstGeom>
              <a:solidFill>
                <a:srgbClr val="ee7499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>
                  <a:defRPr lang="ko-KR" altLang="en-US"/>
                </a:pPr>
                <a:endParaRPr lang="ko-KR" altLang="en-US" sz="32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37" name="직사각형 3"/>
              <p:cNvSpPr txBox="1">
                <a:spLocks noChangeArrowheads="1"/>
              </p:cNvSpPr>
              <p:nvPr/>
            </p:nvSpPr>
            <p:spPr>
              <a:xfrm>
                <a:off x="7171171" y="2822331"/>
                <a:ext cx="631940" cy="52216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none" lIns="89999" tIns="46800" rIns="89999" bIns="46800" anchor="ctr">
                <a:norm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/>
                    <a:ea typeface="굴림"/>
                  </a:defRPr>
                </a:lvl9pPr>
              </a:lstStyle>
              <a:p>
                <a:pPr>
                  <a:lnSpc>
                    <a:spcPct val="110000"/>
                  </a:lnSpc>
                  <a:defRPr lang="ko-KR" altLang="en-US"/>
                </a:pPr>
                <a:r>
                  <a:rPr lang="ko-KR" altLang="en-US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센터</a:t>
                </a:r>
                <a:r>
                  <a:rPr lang="en-US" altLang="ko-KR">
                    <a:solidFill>
                      <a:schemeClr val="tx1">
                        <a:lumMod val="75000"/>
                        <a:lumOff val="25000"/>
                      </a:schemeClr>
                    </a:solidFill>
                  </a:rPr>
                  <a:t>4</a:t>
                </a:r>
                <a:endParaRPr lang="en-US" altLang="ko-KR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238" name="타원 89"/>
              <p:cNvSpPr/>
              <p:nvPr/>
            </p:nvSpPr>
            <p:spPr>
              <a:xfrm>
                <a:off x="7054883" y="3017626"/>
                <a:ext cx="123957" cy="123956"/>
              </a:xfrm>
              <a:prstGeom prst="ellipse">
                <a:avLst/>
              </a:prstGeom>
              <a:solidFill>
                <a:srgbClr val="0000ff"/>
              </a:solidFill>
              <a:ln w="1270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lvl="0">
                  <a:defRPr lang="ko-KR" altLang="en-US"/>
                </a:pPr>
                <a:endParaRPr lang="ko-KR" altLang="en-US" sz="320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</p:grpSp>
      </p:grpSp>
      <p:grpSp>
        <p:nvGrpSpPr>
          <p:cNvPr id="93" name="그룹 92"/>
          <p:cNvGrpSpPr/>
          <p:nvPr/>
        </p:nvGrpSpPr>
        <p:grpSpPr>
          <a:xfrm rot="0">
            <a:off x="4637715" y="2778095"/>
            <a:ext cx="1092349" cy="1092349"/>
            <a:chOff x="4366759" y="1910515"/>
            <a:chExt cx="697198" cy="697198"/>
          </a:xfrm>
        </p:grpSpPr>
        <p:sp>
          <p:nvSpPr>
            <p:cNvPr id="94" name="타원 93"/>
            <p:cNvSpPr/>
            <p:nvPr userDrawn="1"/>
          </p:nvSpPr>
          <p:spPr>
            <a:xfrm flipH="1">
              <a:off x="4499820" y="2045608"/>
              <a:ext cx="427011" cy="427011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95" name="타원 94"/>
            <p:cNvSpPr/>
            <p:nvPr userDrawn="1"/>
          </p:nvSpPr>
          <p:spPr>
            <a:xfrm flipH="1">
              <a:off x="4590293" y="2135128"/>
              <a:ext cx="247970" cy="24797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96" name="타원 95"/>
            <p:cNvSpPr/>
            <p:nvPr/>
          </p:nvSpPr>
          <p:spPr>
            <a:xfrm flipH="1">
              <a:off x="4366759" y="1910515"/>
              <a:ext cx="697198" cy="697198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  <a:effectLst>
              <a:outerShdw dist="203200" dir="2700000" sx="2000" sy="2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97" name="그룹 96"/>
          <p:cNvGrpSpPr/>
          <p:nvPr/>
        </p:nvGrpSpPr>
        <p:grpSpPr>
          <a:xfrm rot="0">
            <a:off x="8499314" y="2967607"/>
            <a:ext cx="705456" cy="705456"/>
            <a:chOff x="4366759" y="1910515"/>
            <a:chExt cx="697198" cy="697198"/>
          </a:xfrm>
        </p:grpSpPr>
        <p:sp>
          <p:nvSpPr>
            <p:cNvPr id="98" name="타원 97"/>
            <p:cNvSpPr/>
            <p:nvPr userDrawn="1"/>
          </p:nvSpPr>
          <p:spPr>
            <a:xfrm flipH="1">
              <a:off x="4499820" y="2045608"/>
              <a:ext cx="427011" cy="427011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99" name="타원 98"/>
            <p:cNvSpPr/>
            <p:nvPr userDrawn="1"/>
          </p:nvSpPr>
          <p:spPr>
            <a:xfrm flipH="1">
              <a:off x="4590293" y="2135128"/>
              <a:ext cx="247970" cy="24797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100" name="타원 99"/>
            <p:cNvSpPr/>
            <p:nvPr/>
          </p:nvSpPr>
          <p:spPr>
            <a:xfrm flipH="1">
              <a:off x="4366760" y="1910515"/>
              <a:ext cx="697198" cy="697198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  <a:effectLst>
              <a:outerShdw dist="203200" dir="2700000" sx="2000" sy="2000" algn="ctr" rotWithShape="0">
                <a:srgbClr val="000000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101" name="그룹 100"/>
          <p:cNvGrpSpPr/>
          <p:nvPr/>
        </p:nvGrpSpPr>
        <p:grpSpPr>
          <a:xfrm rot="0">
            <a:off x="3376125" y="3942668"/>
            <a:ext cx="460528" cy="460528"/>
            <a:chOff x="4366759" y="1910515"/>
            <a:chExt cx="697198" cy="697198"/>
          </a:xfrm>
        </p:grpSpPr>
        <p:sp>
          <p:nvSpPr>
            <p:cNvPr id="102" name="타원 101"/>
            <p:cNvSpPr/>
            <p:nvPr userDrawn="1"/>
          </p:nvSpPr>
          <p:spPr>
            <a:xfrm flipH="1">
              <a:off x="4499820" y="2045608"/>
              <a:ext cx="427011" cy="427011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3" name="타원 102"/>
            <p:cNvSpPr/>
            <p:nvPr userDrawn="1"/>
          </p:nvSpPr>
          <p:spPr>
            <a:xfrm flipH="1">
              <a:off x="4590293" y="2135128"/>
              <a:ext cx="247970" cy="247970"/>
            </a:xfrm>
            <a:prstGeom prst="ellipse">
              <a:avLst/>
            </a:prstGeom>
            <a:solidFill>
              <a:schemeClr val="accent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104" name="타원 103"/>
            <p:cNvSpPr/>
            <p:nvPr/>
          </p:nvSpPr>
          <p:spPr>
            <a:xfrm flipH="1">
              <a:off x="4366759" y="1910515"/>
              <a:ext cx="697198" cy="697198"/>
            </a:xfrm>
            <a:prstGeom prst="ellipse">
              <a:avLst/>
            </a:prstGeom>
            <a:noFill/>
            <a:ln w="952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21" name="제목 3"/>
          <p:cNvSpPr txBox="1"/>
          <p:nvPr/>
        </p:nvSpPr>
        <p:spPr>
          <a:xfrm>
            <a:off x="0" y="2041736"/>
            <a:ext cx="1733404" cy="1558008"/>
          </a:xfrm>
          <a:prstGeom prst="rect">
            <a:avLst/>
          </a:prstGeom>
        </p:spPr>
        <p:txBody>
          <a:bodyPr vert="horz" wrap="square" lIns="91440" tIns="45720" rIns="91440" bIns="45720" anchor="ctr" anchorCtr="0">
            <a:normAutofit/>
          </a:bodyPr>
          <a:lstStyle/>
          <a:p>
            <a:pPr algn="ctr" latinLnBrk="0">
              <a:defRPr lang="ko-KR" altLang="en-US"/>
            </a:pPr>
            <a:r>
              <a:rPr lang="ko-KR" altLang="en-US" sz="2800" b="1">
                <a:solidFill>
                  <a:schemeClr val="bg1"/>
                </a:solidFill>
              </a:rPr>
              <a:t>제안의 특징</a:t>
            </a:r>
            <a:endParaRPr lang="ko-KR" altLang="en-US" sz="2800" b="1">
              <a:solidFill>
                <a:schemeClr val="bg1"/>
              </a:solidFill>
            </a:endParaRPr>
          </a:p>
        </p:txBody>
      </p:sp>
      <p:sp>
        <p:nvSpPr>
          <p:cNvPr id="222" name=""/>
          <p:cNvSpPr/>
          <p:nvPr/>
        </p:nvSpPr>
        <p:spPr>
          <a:xfrm>
            <a:off x="5325559" y="2101323"/>
            <a:ext cx="3526483" cy="1222946"/>
          </a:xfrm>
          <a:prstGeom prst="arc">
            <a:avLst>
              <a:gd name="adj1" fmla="val 10632122"/>
              <a:gd name="adj2" fmla="val 335319"/>
            </a:avLst>
          </a:prstGeom>
          <a:ln w="38100">
            <a:solidFill>
              <a:srgbClr val="ff6600"/>
            </a:solidFill>
            <a:prstDash val="sysDot"/>
            <a:headEnd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p>
            <a:pPr algn="ctr">
              <a:defRPr/>
            </a:pPr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23" name=""/>
          <p:cNvSpPr/>
          <p:nvPr/>
        </p:nvSpPr>
        <p:spPr>
          <a:xfrm>
            <a:off x="4107593" y="3777477"/>
            <a:ext cx="4638613" cy="1127060"/>
          </a:xfrm>
          <a:custGeom>
            <a:avLst/>
            <a:gdLst>
              <a:gd name="connsiteX0" fmla="*/ 4639870 w 4638613"/>
              <a:gd name="connsiteY0" fmla="*/ -1254 h 1127062"/>
              <a:gd name="connsiteX1" fmla="*/ 2520558 w 4638613"/>
              <a:gd name="connsiteY1" fmla="*/ 1070308 h 1127062"/>
              <a:gd name="connsiteX2" fmla="*/ -3567 w 4638613"/>
              <a:gd name="connsiteY2" fmla="*/ 629776 h 1127062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38613" h="1127062">
                <a:moveTo>
                  <a:pt x="4639870" y="-1254"/>
                </a:moveTo>
                <a:cubicBezTo>
                  <a:pt x="4199339" y="344026"/>
                  <a:pt x="3734996" y="891714"/>
                  <a:pt x="2520558" y="1070308"/>
                </a:cubicBezTo>
                <a:cubicBezTo>
                  <a:pt x="1306119" y="1248903"/>
                  <a:pt x="937026" y="986965"/>
                  <a:pt x="-3567" y="629776"/>
                </a:cubicBezTo>
              </a:path>
            </a:pathLst>
          </a:custGeom>
          <a:ln w="38100">
            <a:solidFill>
              <a:srgbClr val="ff6600"/>
            </a:solidFill>
            <a:prstDash val="sysDot"/>
            <a:headEnd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horz" wrap="square" lIns="91440" tIns="45720" rIns="91440" bIns="45720" anchor="ctr"/>
          <a:p>
            <a:pPr algn="ctr">
              <a:buClr>
                <a:schemeClr val="tx1"/>
              </a:buClr>
              <a:buNone/>
              <a:defRPr/>
            </a:pPr>
            <a:endParaRPr lang="ko-KR" altLang="en-US">
              <a:solidFill>
                <a:schemeClr val="tx1"/>
              </a:solidFill>
              <a:effectLst/>
            </a:endParaRPr>
          </a:p>
        </p:txBody>
      </p:sp>
      <p:sp>
        <p:nvSpPr>
          <p:cNvPr id="224" name="텍스트 개체 틀 2"/>
          <p:cNvSpPr txBox="1"/>
          <p:nvPr/>
        </p:nvSpPr>
        <p:spPr>
          <a:xfrm>
            <a:off x="1953929" y="380854"/>
            <a:ext cx="10238071" cy="742883"/>
          </a:xfrm>
          <a:prstGeom prst="roundRect">
            <a:avLst>
              <a:gd name="adj" fmla="val 0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anchor="ctr"/>
          <a:lstStyle/>
          <a:p>
            <a:pPr algn="ctr">
              <a:lnSpc>
                <a:spcPct val="150000"/>
              </a:lnSpc>
              <a:spcBef>
                <a:spcPts val="0"/>
              </a:spcBef>
              <a:defRPr/>
            </a:pPr>
            <a:r>
              <a:rPr lang="ko-KR" altLang="en-US" sz="2000">
                <a:ln w="9525"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  <a:effectLst>
                  <a:glow rad="139700">
                    <a:prstClr val="white"/>
                  </a:glow>
                </a:effectLst>
                <a:latin typeface="한컴 고딕"/>
                <a:ea typeface="한컴 고딕"/>
              </a:rPr>
              <a:t>글로벌 거점 교육 센터 확장 가능성 있는 프로그램 으로 구성 </a:t>
            </a:r>
            <a:endParaRPr lang="ko-KR" altLang="en-US" sz="2000">
              <a:ln w="9525">
                <a:solidFill>
                  <a:prstClr val="white">
                    <a:alpha val="0"/>
                  </a:prstClr>
                </a:solidFill>
              </a:ln>
              <a:solidFill>
                <a:prstClr val="black"/>
              </a:solidFill>
              <a:effectLst>
                <a:glow rad="139700">
                  <a:prstClr val="white"/>
                </a:glow>
              </a:effectLst>
              <a:latin typeface="한컴 고딕"/>
              <a:ea typeface="한컴 고딕"/>
            </a:endParaRPr>
          </a:p>
        </p:txBody>
      </p:sp>
      <p:grpSp>
        <p:nvGrpSpPr>
          <p:cNvPr id="225" name="그룹 92"/>
          <p:cNvGrpSpPr/>
          <p:nvPr/>
        </p:nvGrpSpPr>
        <p:grpSpPr>
          <a:xfrm rot="0">
            <a:off x="9339448" y="4555522"/>
            <a:ext cx="587831" cy="587831"/>
            <a:chOff x="4366759" y="1910515"/>
            <a:chExt cx="697198" cy="697198"/>
          </a:xfrm>
          <a:effectLst>
            <a:outerShdw dist="203200" dir="2700000" sx="2000" sy="2000" algn="ctr" rotWithShape="0">
              <a:srgbClr val="000000"/>
            </a:outerShdw>
          </a:effectLst>
        </p:grpSpPr>
        <p:sp>
          <p:nvSpPr>
            <p:cNvPr id="226" name="타원 93"/>
            <p:cNvSpPr/>
            <p:nvPr userDrawn="1"/>
          </p:nvSpPr>
          <p:spPr>
            <a:xfrm flipH="1">
              <a:off x="4499820" y="2045608"/>
              <a:ext cx="427011" cy="427011"/>
            </a:xfrm>
            <a:prstGeom prst="ellipse">
              <a:avLst/>
            </a:prstGeom>
            <a:noFill/>
            <a:ln w="9525">
              <a:solidFill>
                <a:srgbClr val="ee74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27" name="타원 94"/>
            <p:cNvSpPr/>
            <p:nvPr userDrawn="1"/>
          </p:nvSpPr>
          <p:spPr>
            <a:xfrm flipH="1">
              <a:off x="4590293" y="2135128"/>
              <a:ext cx="247970" cy="247970"/>
            </a:xfrm>
            <a:prstGeom prst="ellipse">
              <a:avLst/>
            </a:prstGeom>
            <a:solidFill>
              <a:srgbClr val="ee7499"/>
            </a:solidFill>
            <a:ln w="9525">
              <a:solidFill>
                <a:srgbClr val="ee74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28" name="타원 95"/>
            <p:cNvSpPr/>
            <p:nvPr/>
          </p:nvSpPr>
          <p:spPr>
            <a:xfrm flipH="1">
              <a:off x="4366759" y="1910515"/>
              <a:ext cx="697198" cy="697198"/>
            </a:xfrm>
            <a:prstGeom prst="ellipse">
              <a:avLst/>
            </a:prstGeom>
            <a:noFill/>
            <a:ln w="9525">
              <a:solidFill>
                <a:srgbClr val="ee74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233" name="그룹 100"/>
          <p:cNvGrpSpPr/>
          <p:nvPr/>
        </p:nvGrpSpPr>
        <p:grpSpPr>
          <a:xfrm rot="0">
            <a:off x="3862997" y="2623731"/>
            <a:ext cx="460528" cy="460528"/>
            <a:chOff x="4366759" y="1910515"/>
            <a:chExt cx="697198" cy="697198"/>
          </a:xfrm>
          <a:effectLst>
            <a:outerShdw dist="203200" dir="2700000" sx="2000" sy="2000" algn="ctr" rotWithShape="0">
              <a:srgbClr val="000000"/>
            </a:outerShdw>
          </a:effectLst>
        </p:grpSpPr>
        <p:sp>
          <p:nvSpPr>
            <p:cNvPr id="234" name="타원 101"/>
            <p:cNvSpPr/>
            <p:nvPr userDrawn="1"/>
          </p:nvSpPr>
          <p:spPr>
            <a:xfrm flipH="1">
              <a:off x="4499820" y="2045608"/>
              <a:ext cx="427011" cy="427011"/>
            </a:xfrm>
            <a:prstGeom prst="ellipse">
              <a:avLst/>
            </a:prstGeom>
            <a:noFill/>
            <a:ln w="9525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35" name="타원 102"/>
            <p:cNvSpPr/>
            <p:nvPr userDrawn="1"/>
          </p:nvSpPr>
          <p:spPr>
            <a:xfrm flipH="1">
              <a:off x="4590293" y="2135128"/>
              <a:ext cx="247970" cy="247970"/>
            </a:xfrm>
            <a:prstGeom prst="ellipse">
              <a:avLst/>
            </a:prstGeom>
            <a:solidFill>
              <a:srgbClr val="0000ff"/>
            </a:solidFill>
            <a:ln w="9525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36" name="타원 103"/>
            <p:cNvSpPr/>
            <p:nvPr/>
          </p:nvSpPr>
          <p:spPr>
            <a:xfrm flipH="1">
              <a:off x="4366760" y="1910515"/>
              <a:ext cx="697198" cy="697198"/>
            </a:xfrm>
            <a:prstGeom prst="ellipse">
              <a:avLst/>
            </a:prstGeom>
            <a:noFill/>
            <a:ln w="9525">
              <a:solidFill>
                <a:srgbClr val="0000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39" name=""/>
          <p:cNvSpPr txBox="1"/>
          <p:nvPr/>
        </p:nvSpPr>
        <p:spPr>
          <a:xfrm>
            <a:off x="3016867" y="2202587"/>
            <a:ext cx="2107328" cy="362909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ko-KR" altLang="en-US" b="1"/>
              <a:t>센터</a:t>
            </a:r>
            <a:r>
              <a:rPr lang="en-US" altLang="ko-KR" b="1"/>
              <a:t>4:</a:t>
            </a:r>
            <a:r>
              <a:rPr lang="ko-KR" altLang="en-US" b="1"/>
              <a:t> </a:t>
            </a:r>
            <a:r>
              <a:rPr lang="en-US" altLang="ko-KR" b="1"/>
              <a:t>2017</a:t>
            </a:r>
            <a:r>
              <a:rPr lang="ko-KR" altLang="en-US" b="1"/>
              <a:t>년 설립</a:t>
            </a:r>
            <a:endParaRPr lang="ko-KR" altLang="en-US" b="1"/>
          </a:p>
        </p:txBody>
      </p:sp>
      <p:sp>
        <p:nvSpPr>
          <p:cNvPr id="240" name=""/>
          <p:cNvSpPr txBox="1"/>
          <p:nvPr/>
        </p:nvSpPr>
        <p:spPr>
          <a:xfrm>
            <a:off x="4535238" y="3944806"/>
            <a:ext cx="2109820" cy="362909"/>
          </a:xfrm>
          <a:prstGeom prst="rect">
            <a:avLst/>
          </a:prstGeom>
        </p:spPr>
        <p:txBody>
          <a:bodyPr wrap="none">
            <a:spAutoFit/>
          </a:bodyPr>
          <a:p>
            <a:pPr>
              <a:defRPr/>
            </a:pPr>
            <a:r>
              <a:rPr lang="ko-KR" altLang="en-US" b="1"/>
              <a:t>센터</a:t>
            </a:r>
            <a:r>
              <a:rPr lang="en-US" altLang="ko-KR" b="1"/>
              <a:t>2:</a:t>
            </a:r>
            <a:r>
              <a:rPr lang="ko-KR" altLang="en-US" b="1"/>
              <a:t> </a:t>
            </a:r>
            <a:r>
              <a:rPr lang="en-US" altLang="ko-KR" b="1"/>
              <a:t>2018</a:t>
            </a:r>
            <a:r>
              <a:rPr lang="ko-KR" altLang="en-US" b="1"/>
              <a:t>년 설립</a:t>
            </a:r>
            <a:endParaRPr lang="ko-KR" altLang="en-US" b="1"/>
          </a:p>
        </p:txBody>
      </p:sp>
      <p:sp>
        <p:nvSpPr>
          <p:cNvPr id="241" name=""/>
          <p:cNvSpPr txBox="1"/>
          <p:nvPr/>
        </p:nvSpPr>
        <p:spPr>
          <a:xfrm>
            <a:off x="7760744" y="3607014"/>
            <a:ext cx="2109955" cy="367333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ko-KR" altLang="en-US" b="1"/>
              <a:t>센터</a:t>
            </a:r>
            <a:r>
              <a:rPr lang="en-US" altLang="ko-KR" b="1"/>
              <a:t>1:</a:t>
            </a:r>
            <a:r>
              <a:rPr lang="ko-KR" altLang="en-US" b="1"/>
              <a:t> </a:t>
            </a:r>
            <a:r>
              <a:rPr lang="en-US" altLang="ko-KR" b="1"/>
              <a:t>2019</a:t>
            </a:r>
            <a:r>
              <a:rPr lang="ko-KR" altLang="en-US" b="1"/>
              <a:t>년 설립</a:t>
            </a:r>
            <a:endParaRPr lang="ko-KR" altLang="en-US" b="1"/>
          </a:p>
        </p:txBody>
      </p:sp>
      <p:sp>
        <p:nvSpPr>
          <p:cNvPr id="242" name=""/>
          <p:cNvSpPr txBox="1"/>
          <p:nvPr/>
        </p:nvSpPr>
        <p:spPr>
          <a:xfrm>
            <a:off x="8659318" y="5143353"/>
            <a:ext cx="2109820" cy="362909"/>
          </a:xfrm>
          <a:prstGeom prst="rect">
            <a:avLst/>
          </a:prstGeom>
        </p:spPr>
        <p:txBody>
          <a:bodyPr wrap="none">
            <a:spAutoFit/>
          </a:bodyPr>
          <a:p>
            <a:pPr>
              <a:defRPr/>
            </a:pPr>
            <a:r>
              <a:rPr lang="ko-KR" altLang="en-US" b="1"/>
              <a:t>센터</a:t>
            </a:r>
            <a:r>
              <a:rPr lang="en-US" altLang="ko-KR" b="1"/>
              <a:t>2:</a:t>
            </a:r>
            <a:r>
              <a:rPr lang="ko-KR" altLang="en-US" b="1"/>
              <a:t> </a:t>
            </a:r>
            <a:r>
              <a:rPr lang="en-US" altLang="ko-KR" b="1"/>
              <a:t>2018</a:t>
            </a:r>
            <a:r>
              <a:rPr lang="ko-KR" altLang="en-US" b="1"/>
              <a:t>년 설립</a:t>
            </a:r>
            <a:endParaRPr lang="ko-KR" altLang="en-US" b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spd="med" mc:Ignorable="p14" p14:dur="10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은하수">
      <a:dk1>
        <a:srgbClr val="0671c3"/>
      </a:dk1>
      <a:lt1>
        <a:srgbClr val="ffffff"/>
      </a:lt1>
      <a:dk2>
        <a:srgbClr val="0d4390"/>
      </a:dk2>
      <a:lt2>
        <a:srgbClr val="c9c9c9"/>
      </a:lt2>
      <a:accent1>
        <a:srgbClr val="436f9f"/>
      </a:accent1>
      <a:accent2>
        <a:srgbClr val="128298"/>
      </a:accent2>
      <a:accent3>
        <a:srgbClr val="53548a"/>
      </a:accent3>
      <a:accent4>
        <a:srgbClr val="963a98"/>
      </a:accent4>
      <a:accent5>
        <a:srgbClr val="33cccc"/>
      </a:accent5>
      <a:accent6>
        <a:srgbClr val="627aae"/>
      </a:accent6>
      <a:hlink>
        <a:srgbClr val="0000ff"/>
      </a:hlink>
      <a:folHlink>
        <a:srgbClr val="00ffff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30</ep:Words>
  <ep:PresentationFormat>화면 슬라이드 쇼(4:3)</ep:PresentationFormat>
  <ep:Paragraphs>6</ep:Paragraphs>
  <ep:Slides>1</ep:Slides>
  <ep:Notes>1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한컴오피스</vt:lpstr>
      <vt:lpstr>슬라이드 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2020-05-06T06:35:25.775</dcterms:created>
  <dc:creator>user</dc:creator>
  <cp:lastModifiedBy>user</cp:lastModifiedBy>
  <dcterms:modified xsi:type="dcterms:W3CDTF">2020-05-06T06:40:00.033</dcterms:modified>
  <cp:revision>3</cp:revision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